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customXml/itemProps5.xml" ContentType="application/vnd.openxmlformats-officedocument.customXmlPropertie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22"/>
  </p:notesMasterIdLst>
  <p:handoutMasterIdLst>
    <p:handoutMasterId r:id="rId23"/>
  </p:handoutMasterIdLst>
  <p:sldIdLst>
    <p:sldId id="256" r:id="rId7"/>
    <p:sldId id="303" r:id="rId8"/>
    <p:sldId id="305" r:id="rId9"/>
    <p:sldId id="315" r:id="rId10"/>
    <p:sldId id="311" r:id="rId11"/>
    <p:sldId id="316" r:id="rId12"/>
    <p:sldId id="317" r:id="rId13"/>
    <p:sldId id="308" r:id="rId14"/>
    <p:sldId id="304" r:id="rId15"/>
    <p:sldId id="306" r:id="rId16"/>
    <p:sldId id="307" r:id="rId17"/>
    <p:sldId id="310" r:id="rId18"/>
    <p:sldId id="309" r:id="rId19"/>
    <p:sldId id="314" r:id="rId20"/>
    <p:sldId id="286" r:id="rId21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AA43"/>
    <a:srgbClr val="BBE0E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887" autoAdjust="0"/>
  </p:normalViewPr>
  <p:slideViewPr>
    <p:cSldViewPr>
      <p:cViewPr varScale="1">
        <p:scale>
          <a:sx n="68" d="100"/>
          <a:sy n="68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72605-B7AC-4CB3-9AF5-DC08B95FB61E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99B7FF7-2920-44D8-BC4D-6249A76D7734}">
      <dgm:prSet phldrT="[Text]" phldr="1"/>
      <dgm:spPr/>
      <dgm:t>
        <a:bodyPr/>
        <a:lstStyle/>
        <a:p>
          <a:endParaRPr lang="en-GB" dirty="0"/>
        </a:p>
      </dgm:t>
    </dgm:pt>
    <dgm:pt modelId="{25048D13-4D59-4F04-A692-EF644C8757A3}" type="parTrans" cxnId="{E33F6E11-FFA6-4DF4-8F2B-FFD431AC2EFD}">
      <dgm:prSet/>
      <dgm:spPr/>
      <dgm:t>
        <a:bodyPr/>
        <a:lstStyle/>
        <a:p>
          <a:endParaRPr lang="en-GB"/>
        </a:p>
      </dgm:t>
    </dgm:pt>
    <dgm:pt modelId="{26E1E8A4-7536-40D9-A038-C102755C7E9E}" type="sibTrans" cxnId="{E33F6E11-FFA6-4DF4-8F2B-FFD431AC2EFD}">
      <dgm:prSet/>
      <dgm:spPr/>
      <dgm:t>
        <a:bodyPr/>
        <a:lstStyle/>
        <a:p>
          <a:endParaRPr lang="en-GB"/>
        </a:p>
      </dgm:t>
    </dgm:pt>
    <dgm:pt modelId="{63C4EF19-38A3-41AD-A1A9-F01B5A61C22A}">
      <dgm:prSet phldrT="[Text]" custT="1"/>
      <dgm:spPr/>
      <dgm:t>
        <a:bodyPr/>
        <a:lstStyle/>
        <a:p>
          <a:r>
            <a:rPr lang="en-GB" sz="3200" dirty="0" smtClean="0"/>
            <a:t>Govt /media attacks on ‘elf and safety</a:t>
          </a:r>
          <a:endParaRPr lang="en-GB" sz="3200" dirty="0"/>
        </a:p>
      </dgm:t>
    </dgm:pt>
    <dgm:pt modelId="{60115385-80F9-43F0-8C80-D0869DC33C70}" type="parTrans" cxnId="{C96FDF6F-4854-4348-AF8B-6BC6D984D5AF}">
      <dgm:prSet/>
      <dgm:spPr/>
      <dgm:t>
        <a:bodyPr/>
        <a:lstStyle/>
        <a:p>
          <a:endParaRPr lang="en-GB"/>
        </a:p>
      </dgm:t>
    </dgm:pt>
    <dgm:pt modelId="{46489201-3874-49B5-8058-3E415425CE38}" type="sibTrans" cxnId="{C96FDF6F-4854-4348-AF8B-6BC6D984D5AF}">
      <dgm:prSet/>
      <dgm:spPr/>
      <dgm:t>
        <a:bodyPr/>
        <a:lstStyle/>
        <a:p>
          <a:endParaRPr lang="en-GB"/>
        </a:p>
      </dgm:t>
    </dgm:pt>
    <dgm:pt modelId="{ABB1AA21-0EDF-423A-A63A-2B8BCC1E2F31}">
      <dgm:prSet phldrT="[Text]" phldr="1"/>
      <dgm:spPr/>
      <dgm:t>
        <a:bodyPr/>
        <a:lstStyle/>
        <a:p>
          <a:endParaRPr lang="en-GB" dirty="0"/>
        </a:p>
      </dgm:t>
    </dgm:pt>
    <dgm:pt modelId="{8492AE89-8F93-4328-B9A8-3DF54CB42713}" type="parTrans" cxnId="{E0574F83-1D30-487B-91ED-1DACE1B4106D}">
      <dgm:prSet/>
      <dgm:spPr/>
      <dgm:t>
        <a:bodyPr/>
        <a:lstStyle/>
        <a:p>
          <a:endParaRPr lang="en-GB"/>
        </a:p>
      </dgm:t>
    </dgm:pt>
    <dgm:pt modelId="{F4F38A4F-9C72-44B8-9133-5162E3EF7D89}" type="sibTrans" cxnId="{E0574F83-1D30-487B-91ED-1DACE1B4106D}">
      <dgm:prSet/>
      <dgm:spPr/>
      <dgm:t>
        <a:bodyPr/>
        <a:lstStyle/>
        <a:p>
          <a:endParaRPr lang="en-GB"/>
        </a:p>
      </dgm:t>
    </dgm:pt>
    <dgm:pt modelId="{6EEB4CEF-2950-4885-BC55-966E2BD328A6}">
      <dgm:prSet phldrT="[Text]" phldr="1"/>
      <dgm:spPr/>
      <dgm:t>
        <a:bodyPr/>
        <a:lstStyle/>
        <a:p>
          <a:endParaRPr lang="en-GB" dirty="0"/>
        </a:p>
      </dgm:t>
    </dgm:pt>
    <dgm:pt modelId="{7B9F747C-1BA1-4B07-84C4-2F4FD64A3185}" type="parTrans" cxnId="{B2A42A69-2625-439F-BE51-C4D8775D959F}">
      <dgm:prSet/>
      <dgm:spPr/>
      <dgm:t>
        <a:bodyPr/>
        <a:lstStyle/>
        <a:p>
          <a:endParaRPr lang="en-GB"/>
        </a:p>
      </dgm:t>
    </dgm:pt>
    <dgm:pt modelId="{D9E4E131-C3C1-46CC-B4F0-46E945E642E4}" type="sibTrans" cxnId="{B2A42A69-2625-439F-BE51-C4D8775D959F}">
      <dgm:prSet/>
      <dgm:spPr/>
      <dgm:t>
        <a:bodyPr/>
        <a:lstStyle/>
        <a:p>
          <a:endParaRPr lang="en-GB"/>
        </a:p>
      </dgm:t>
    </dgm:pt>
    <dgm:pt modelId="{267249B8-3591-456E-8A03-1CBE06166594}">
      <dgm:prSet phldrT="[Text]" custT="1"/>
      <dgm:spPr/>
      <dgm:t>
        <a:bodyPr/>
        <a:lstStyle/>
        <a:p>
          <a:r>
            <a:rPr lang="en-GB" sz="3200" dirty="0" smtClean="0"/>
            <a:t>HSE victims of its own acquiescence  </a:t>
          </a:r>
          <a:endParaRPr lang="en-GB" sz="3200" dirty="0"/>
        </a:p>
      </dgm:t>
    </dgm:pt>
    <dgm:pt modelId="{A30B9C29-A723-4271-A3F5-E0567FE7A9E7}" type="parTrans" cxnId="{9E8DF410-A7C5-4944-A600-EEB1ED0AD1ED}">
      <dgm:prSet/>
      <dgm:spPr/>
      <dgm:t>
        <a:bodyPr/>
        <a:lstStyle/>
        <a:p>
          <a:endParaRPr lang="en-GB"/>
        </a:p>
      </dgm:t>
    </dgm:pt>
    <dgm:pt modelId="{4669953E-E06C-4713-B425-9744E04EAB48}" type="sibTrans" cxnId="{9E8DF410-A7C5-4944-A600-EEB1ED0AD1ED}">
      <dgm:prSet/>
      <dgm:spPr/>
      <dgm:t>
        <a:bodyPr/>
        <a:lstStyle/>
        <a:p>
          <a:endParaRPr lang="en-GB"/>
        </a:p>
      </dgm:t>
    </dgm:pt>
    <dgm:pt modelId="{F148B85E-F814-4DAB-AA8F-C96FB1284B79}">
      <dgm:prSet custT="1"/>
      <dgm:spPr/>
      <dgm:t>
        <a:bodyPr/>
        <a:lstStyle/>
        <a:p>
          <a:r>
            <a:rPr lang="en-GB" sz="3200" dirty="0" smtClean="0"/>
            <a:t>Austerity agenda/cutbacks in inspection</a:t>
          </a:r>
          <a:endParaRPr lang="en-GB" sz="3200" dirty="0"/>
        </a:p>
      </dgm:t>
    </dgm:pt>
    <dgm:pt modelId="{7877DE37-FA7D-441B-984D-5703D5042363}" type="parTrans" cxnId="{2B5F5157-C3D0-4B95-9EBF-C264E163B24E}">
      <dgm:prSet/>
      <dgm:spPr/>
      <dgm:t>
        <a:bodyPr/>
        <a:lstStyle/>
        <a:p>
          <a:endParaRPr lang="en-GB"/>
        </a:p>
      </dgm:t>
    </dgm:pt>
    <dgm:pt modelId="{55F28259-4681-4B22-B61A-7FF4689CA450}" type="sibTrans" cxnId="{2B5F5157-C3D0-4B95-9EBF-C264E163B24E}">
      <dgm:prSet/>
      <dgm:spPr/>
      <dgm:t>
        <a:bodyPr/>
        <a:lstStyle/>
        <a:p>
          <a:endParaRPr lang="en-GB"/>
        </a:p>
      </dgm:t>
    </dgm:pt>
    <dgm:pt modelId="{B9274C68-1081-4CC7-AFE6-F05E4D45B939}">
      <dgm:prSet/>
      <dgm:spPr/>
      <dgm:t>
        <a:bodyPr/>
        <a:lstStyle/>
        <a:p>
          <a:endParaRPr lang="en-GB" dirty="0"/>
        </a:p>
      </dgm:t>
    </dgm:pt>
    <dgm:pt modelId="{7EFB95AC-AA1A-4EC2-80DD-1F4B5B14530B}" type="parTrans" cxnId="{D0A1F9C3-5EAC-4677-9C07-F94D3CCCDAA4}">
      <dgm:prSet/>
      <dgm:spPr/>
      <dgm:t>
        <a:bodyPr/>
        <a:lstStyle/>
        <a:p>
          <a:endParaRPr lang="en-GB"/>
        </a:p>
      </dgm:t>
    </dgm:pt>
    <dgm:pt modelId="{AF156EA9-C2BD-4642-9E62-B32330B72910}" type="sibTrans" cxnId="{D0A1F9C3-5EAC-4677-9C07-F94D3CCCDAA4}">
      <dgm:prSet/>
      <dgm:spPr/>
      <dgm:t>
        <a:bodyPr/>
        <a:lstStyle/>
        <a:p>
          <a:endParaRPr lang="en-GB"/>
        </a:p>
      </dgm:t>
    </dgm:pt>
    <dgm:pt modelId="{6ECE7153-9BDB-46DE-A5AE-F31FAE31F8A1}">
      <dgm:prSet custT="1"/>
      <dgm:spPr/>
      <dgm:t>
        <a:bodyPr/>
        <a:lstStyle/>
        <a:p>
          <a:r>
            <a:rPr lang="en-GB" sz="3200" dirty="0" smtClean="0"/>
            <a:t>Attacks on trade unions</a:t>
          </a:r>
          <a:endParaRPr lang="en-GB" sz="3200" dirty="0"/>
        </a:p>
      </dgm:t>
    </dgm:pt>
    <dgm:pt modelId="{29119926-97B2-49C4-9B98-565B89B6D6B4}" type="parTrans" cxnId="{ABF57A41-A9C2-47DA-B2A5-1D143B31D7AC}">
      <dgm:prSet/>
      <dgm:spPr/>
      <dgm:t>
        <a:bodyPr/>
        <a:lstStyle/>
        <a:p>
          <a:endParaRPr lang="en-GB"/>
        </a:p>
      </dgm:t>
    </dgm:pt>
    <dgm:pt modelId="{0AD9A5AB-04E9-498E-95EF-7DF55FE0111A}" type="sibTrans" cxnId="{ABF57A41-A9C2-47DA-B2A5-1D143B31D7AC}">
      <dgm:prSet/>
      <dgm:spPr/>
      <dgm:t>
        <a:bodyPr/>
        <a:lstStyle/>
        <a:p>
          <a:endParaRPr lang="en-GB"/>
        </a:p>
      </dgm:t>
    </dgm:pt>
    <dgm:pt modelId="{39043295-EBD2-4B60-A03F-F15BE8F139F3}" type="pres">
      <dgm:prSet presAssocID="{4E672605-B7AC-4CB3-9AF5-DC08B95FB6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299515-B08C-4557-923E-943EEC2D3304}" type="pres">
      <dgm:prSet presAssocID="{999B7FF7-2920-44D8-BC4D-6249A76D7734}" presName="composite" presStyleCnt="0"/>
      <dgm:spPr/>
    </dgm:pt>
    <dgm:pt modelId="{A2EDE0A9-DD95-455D-968E-5297AEBDC144}" type="pres">
      <dgm:prSet presAssocID="{999B7FF7-2920-44D8-BC4D-6249A76D7734}" presName="parentText" presStyleLbl="alignNode1" presStyleIdx="0" presStyleCnt="4" custLinFactNeighborX="0" custLinFactNeighborY="-4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6CADE3-653B-444B-823E-1DCDD64FDA86}" type="pres">
      <dgm:prSet presAssocID="{999B7FF7-2920-44D8-BC4D-6249A76D7734}" presName="descendantText" presStyleLbl="alignAcc1" presStyleIdx="0" presStyleCnt="4" custScaleY="101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D72E8A-46D9-48FF-879E-9664B7D0C26C}" type="pres">
      <dgm:prSet presAssocID="{26E1E8A4-7536-40D9-A038-C102755C7E9E}" presName="sp" presStyleCnt="0"/>
      <dgm:spPr/>
    </dgm:pt>
    <dgm:pt modelId="{1D773F12-A838-4AD4-B226-A010DDEC9315}" type="pres">
      <dgm:prSet presAssocID="{B9274C68-1081-4CC7-AFE6-F05E4D45B939}" presName="composite" presStyleCnt="0"/>
      <dgm:spPr/>
    </dgm:pt>
    <dgm:pt modelId="{D9CD94C4-BF3F-4E67-B9C2-04F6E28539F4}" type="pres">
      <dgm:prSet presAssocID="{B9274C68-1081-4CC7-AFE6-F05E4D45B93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08BD226-B8B9-41C2-89E0-DDA94DA88519}" type="pres">
      <dgm:prSet presAssocID="{B9274C68-1081-4CC7-AFE6-F05E4D45B93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920BB1F-7037-4AB9-B6E8-CE595489DCEE}" type="pres">
      <dgm:prSet presAssocID="{AF156EA9-C2BD-4642-9E62-B32330B72910}" presName="sp" presStyleCnt="0"/>
      <dgm:spPr/>
    </dgm:pt>
    <dgm:pt modelId="{E114BE42-F743-45C2-9CA7-20410066F496}" type="pres">
      <dgm:prSet presAssocID="{ABB1AA21-0EDF-423A-A63A-2B8BCC1E2F31}" presName="composite" presStyleCnt="0"/>
      <dgm:spPr/>
    </dgm:pt>
    <dgm:pt modelId="{54429850-230E-4D41-BFFD-6B6FCD87FD41}" type="pres">
      <dgm:prSet presAssocID="{ABB1AA21-0EDF-423A-A63A-2B8BCC1E2F3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EAAE2-108E-4919-AEE2-15CD9D4CF5CA}" type="pres">
      <dgm:prSet presAssocID="{ABB1AA21-0EDF-423A-A63A-2B8BCC1E2F3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B31D1-EC8D-4C31-A006-825165AC7F3C}" type="pres">
      <dgm:prSet presAssocID="{F4F38A4F-9C72-44B8-9133-5162E3EF7D89}" presName="sp" presStyleCnt="0"/>
      <dgm:spPr/>
    </dgm:pt>
    <dgm:pt modelId="{D57F6DDA-9F42-497D-860F-B1438381EDB9}" type="pres">
      <dgm:prSet presAssocID="{6EEB4CEF-2950-4885-BC55-966E2BD328A6}" presName="composite" presStyleCnt="0"/>
      <dgm:spPr/>
    </dgm:pt>
    <dgm:pt modelId="{AE1882E5-879A-4467-A72C-31DF95766694}" type="pres">
      <dgm:prSet presAssocID="{6EEB4CEF-2950-4885-BC55-966E2BD328A6}" presName="parentText" presStyleLbl="alignNode1" presStyleIdx="3" presStyleCnt="4" custLinFactNeighborX="2277" custLinFactNeighborY="199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FF244F-78F2-424D-9E13-FE73C28C6003}" type="pres">
      <dgm:prSet presAssocID="{6EEB4CEF-2950-4885-BC55-966E2BD328A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63BFF55-F370-4DAF-BB94-5733E5CFBB1B}" type="presOf" srcId="{6ECE7153-9BDB-46DE-A5AE-F31FAE31F8A1}" destId="{A08BD226-B8B9-41C2-89E0-DDA94DA88519}" srcOrd="0" destOrd="0" presId="urn:microsoft.com/office/officeart/2005/8/layout/chevron2"/>
    <dgm:cxn modelId="{E0574F83-1D30-487B-91ED-1DACE1B4106D}" srcId="{4E672605-B7AC-4CB3-9AF5-DC08B95FB61E}" destId="{ABB1AA21-0EDF-423A-A63A-2B8BCC1E2F31}" srcOrd="2" destOrd="0" parTransId="{8492AE89-8F93-4328-B9A8-3DF54CB42713}" sibTransId="{F4F38A4F-9C72-44B8-9133-5162E3EF7D89}"/>
    <dgm:cxn modelId="{1A3190D9-D00C-4CCF-8BCB-8CD83EC94279}" type="presOf" srcId="{B9274C68-1081-4CC7-AFE6-F05E4D45B939}" destId="{D9CD94C4-BF3F-4E67-B9C2-04F6E28539F4}" srcOrd="0" destOrd="0" presId="urn:microsoft.com/office/officeart/2005/8/layout/chevron2"/>
    <dgm:cxn modelId="{B2A42A69-2625-439F-BE51-C4D8775D959F}" srcId="{4E672605-B7AC-4CB3-9AF5-DC08B95FB61E}" destId="{6EEB4CEF-2950-4885-BC55-966E2BD328A6}" srcOrd="3" destOrd="0" parTransId="{7B9F747C-1BA1-4B07-84C4-2F4FD64A3185}" sibTransId="{D9E4E131-C3C1-46CC-B4F0-46E945E642E4}"/>
    <dgm:cxn modelId="{C96FDF6F-4854-4348-AF8B-6BC6D984D5AF}" srcId="{999B7FF7-2920-44D8-BC4D-6249A76D7734}" destId="{63C4EF19-38A3-41AD-A1A9-F01B5A61C22A}" srcOrd="0" destOrd="0" parTransId="{60115385-80F9-43F0-8C80-D0869DC33C70}" sibTransId="{46489201-3874-49B5-8058-3E415425CE38}"/>
    <dgm:cxn modelId="{C5CB0F6D-EE71-4DF4-9781-A257BF2AD30D}" type="presOf" srcId="{267249B8-3591-456E-8A03-1CBE06166594}" destId="{D0FF244F-78F2-424D-9E13-FE73C28C6003}" srcOrd="0" destOrd="0" presId="urn:microsoft.com/office/officeart/2005/8/layout/chevron2"/>
    <dgm:cxn modelId="{D0A1F9C3-5EAC-4677-9C07-F94D3CCCDAA4}" srcId="{4E672605-B7AC-4CB3-9AF5-DC08B95FB61E}" destId="{B9274C68-1081-4CC7-AFE6-F05E4D45B939}" srcOrd="1" destOrd="0" parTransId="{7EFB95AC-AA1A-4EC2-80DD-1F4B5B14530B}" sibTransId="{AF156EA9-C2BD-4642-9E62-B32330B72910}"/>
    <dgm:cxn modelId="{2B5F5157-C3D0-4B95-9EBF-C264E163B24E}" srcId="{ABB1AA21-0EDF-423A-A63A-2B8BCC1E2F31}" destId="{F148B85E-F814-4DAB-AA8F-C96FB1284B79}" srcOrd="0" destOrd="0" parTransId="{7877DE37-FA7D-441B-984D-5703D5042363}" sibTransId="{55F28259-4681-4B22-B61A-7FF4689CA450}"/>
    <dgm:cxn modelId="{CCBFEC60-40D8-4EF8-A4B9-146460CD8D8C}" type="presOf" srcId="{ABB1AA21-0EDF-423A-A63A-2B8BCC1E2F31}" destId="{54429850-230E-4D41-BFFD-6B6FCD87FD41}" srcOrd="0" destOrd="0" presId="urn:microsoft.com/office/officeart/2005/8/layout/chevron2"/>
    <dgm:cxn modelId="{5DAF8C81-AB0F-4CBA-ACFC-048F4B47DC38}" type="presOf" srcId="{63C4EF19-38A3-41AD-A1A9-F01B5A61C22A}" destId="{5B6CADE3-653B-444B-823E-1DCDD64FDA86}" srcOrd="0" destOrd="0" presId="urn:microsoft.com/office/officeart/2005/8/layout/chevron2"/>
    <dgm:cxn modelId="{9E8DF410-A7C5-4944-A600-EEB1ED0AD1ED}" srcId="{6EEB4CEF-2950-4885-BC55-966E2BD328A6}" destId="{267249B8-3591-456E-8A03-1CBE06166594}" srcOrd="0" destOrd="0" parTransId="{A30B9C29-A723-4271-A3F5-E0567FE7A9E7}" sibTransId="{4669953E-E06C-4713-B425-9744E04EAB48}"/>
    <dgm:cxn modelId="{E33F6E11-FFA6-4DF4-8F2B-FFD431AC2EFD}" srcId="{4E672605-B7AC-4CB3-9AF5-DC08B95FB61E}" destId="{999B7FF7-2920-44D8-BC4D-6249A76D7734}" srcOrd="0" destOrd="0" parTransId="{25048D13-4D59-4F04-A692-EF644C8757A3}" sibTransId="{26E1E8A4-7536-40D9-A038-C102755C7E9E}"/>
    <dgm:cxn modelId="{77FED51C-3F6D-4041-8665-81CE69BA75DE}" type="presOf" srcId="{4E672605-B7AC-4CB3-9AF5-DC08B95FB61E}" destId="{39043295-EBD2-4B60-A03F-F15BE8F139F3}" srcOrd="0" destOrd="0" presId="urn:microsoft.com/office/officeart/2005/8/layout/chevron2"/>
    <dgm:cxn modelId="{ABF57A41-A9C2-47DA-B2A5-1D143B31D7AC}" srcId="{B9274C68-1081-4CC7-AFE6-F05E4D45B939}" destId="{6ECE7153-9BDB-46DE-A5AE-F31FAE31F8A1}" srcOrd="0" destOrd="0" parTransId="{29119926-97B2-49C4-9B98-565B89B6D6B4}" sibTransId="{0AD9A5AB-04E9-498E-95EF-7DF55FE0111A}"/>
    <dgm:cxn modelId="{828715EC-969F-45A2-A5A5-B1F11F063B8F}" type="presOf" srcId="{F148B85E-F814-4DAB-AA8F-C96FB1284B79}" destId="{FB8EAAE2-108E-4919-AEE2-15CD9D4CF5CA}" srcOrd="0" destOrd="0" presId="urn:microsoft.com/office/officeart/2005/8/layout/chevron2"/>
    <dgm:cxn modelId="{D617A316-B253-4D3D-A433-226D3348EA2B}" type="presOf" srcId="{999B7FF7-2920-44D8-BC4D-6249A76D7734}" destId="{A2EDE0A9-DD95-455D-968E-5297AEBDC144}" srcOrd="0" destOrd="0" presId="urn:microsoft.com/office/officeart/2005/8/layout/chevron2"/>
    <dgm:cxn modelId="{0867F643-8618-43A3-9390-5CE9EAD55379}" type="presOf" srcId="{6EEB4CEF-2950-4885-BC55-966E2BD328A6}" destId="{AE1882E5-879A-4467-A72C-31DF95766694}" srcOrd="0" destOrd="0" presId="urn:microsoft.com/office/officeart/2005/8/layout/chevron2"/>
    <dgm:cxn modelId="{6B67522F-40AC-47E0-9248-1C8C63D001CE}" type="presParOf" srcId="{39043295-EBD2-4B60-A03F-F15BE8F139F3}" destId="{DA299515-B08C-4557-923E-943EEC2D3304}" srcOrd="0" destOrd="0" presId="urn:microsoft.com/office/officeart/2005/8/layout/chevron2"/>
    <dgm:cxn modelId="{D7B343EF-A97F-4444-A7D6-DF1769B737EA}" type="presParOf" srcId="{DA299515-B08C-4557-923E-943EEC2D3304}" destId="{A2EDE0A9-DD95-455D-968E-5297AEBDC144}" srcOrd="0" destOrd="0" presId="urn:microsoft.com/office/officeart/2005/8/layout/chevron2"/>
    <dgm:cxn modelId="{BECFC68F-E4E3-42AB-A9B1-088B0755A816}" type="presParOf" srcId="{DA299515-B08C-4557-923E-943EEC2D3304}" destId="{5B6CADE3-653B-444B-823E-1DCDD64FDA86}" srcOrd="1" destOrd="0" presId="urn:microsoft.com/office/officeart/2005/8/layout/chevron2"/>
    <dgm:cxn modelId="{F2AF4693-B24D-4D2D-88F3-7B6F26BAA094}" type="presParOf" srcId="{39043295-EBD2-4B60-A03F-F15BE8F139F3}" destId="{94D72E8A-46D9-48FF-879E-9664B7D0C26C}" srcOrd="1" destOrd="0" presId="urn:microsoft.com/office/officeart/2005/8/layout/chevron2"/>
    <dgm:cxn modelId="{5B7EB23C-5D72-4BB0-8037-EEAB5D930194}" type="presParOf" srcId="{39043295-EBD2-4B60-A03F-F15BE8F139F3}" destId="{1D773F12-A838-4AD4-B226-A010DDEC9315}" srcOrd="2" destOrd="0" presId="urn:microsoft.com/office/officeart/2005/8/layout/chevron2"/>
    <dgm:cxn modelId="{06AEA1E3-173A-4008-ADB4-FF72A7D548D7}" type="presParOf" srcId="{1D773F12-A838-4AD4-B226-A010DDEC9315}" destId="{D9CD94C4-BF3F-4E67-B9C2-04F6E28539F4}" srcOrd="0" destOrd="0" presId="urn:microsoft.com/office/officeart/2005/8/layout/chevron2"/>
    <dgm:cxn modelId="{BA14E56B-D687-4B95-983A-EEE328B550AA}" type="presParOf" srcId="{1D773F12-A838-4AD4-B226-A010DDEC9315}" destId="{A08BD226-B8B9-41C2-89E0-DDA94DA88519}" srcOrd="1" destOrd="0" presId="urn:microsoft.com/office/officeart/2005/8/layout/chevron2"/>
    <dgm:cxn modelId="{8AC4DC76-3C05-4D6F-A643-E894F77E209C}" type="presParOf" srcId="{39043295-EBD2-4B60-A03F-F15BE8F139F3}" destId="{C920BB1F-7037-4AB9-B6E8-CE595489DCEE}" srcOrd="3" destOrd="0" presId="urn:microsoft.com/office/officeart/2005/8/layout/chevron2"/>
    <dgm:cxn modelId="{2C20E993-57AE-43CB-9B14-02F276BA91E8}" type="presParOf" srcId="{39043295-EBD2-4B60-A03F-F15BE8F139F3}" destId="{E114BE42-F743-45C2-9CA7-20410066F496}" srcOrd="4" destOrd="0" presId="urn:microsoft.com/office/officeart/2005/8/layout/chevron2"/>
    <dgm:cxn modelId="{D3D78C74-0440-4BCE-A748-7D0F7A316CB5}" type="presParOf" srcId="{E114BE42-F743-45C2-9CA7-20410066F496}" destId="{54429850-230E-4D41-BFFD-6B6FCD87FD41}" srcOrd="0" destOrd="0" presId="urn:microsoft.com/office/officeart/2005/8/layout/chevron2"/>
    <dgm:cxn modelId="{D8778300-BB90-437A-BAB6-8A91F81DD5A6}" type="presParOf" srcId="{E114BE42-F743-45C2-9CA7-20410066F496}" destId="{FB8EAAE2-108E-4919-AEE2-15CD9D4CF5CA}" srcOrd="1" destOrd="0" presId="urn:microsoft.com/office/officeart/2005/8/layout/chevron2"/>
    <dgm:cxn modelId="{FF3A363A-CC03-4591-9E09-CBED0B647E41}" type="presParOf" srcId="{39043295-EBD2-4B60-A03F-F15BE8F139F3}" destId="{07DB31D1-EC8D-4C31-A006-825165AC7F3C}" srcOrd="5" destOrd="0" presId="urn:microsoft.com/office/officeart/2005/8/layout/chevron2"/>
    <dgm:cxn modelId="{01CB6D0A-218E-4CAE-B495-79943A76EE00}" type="presParOf" srcId="{39043295-EBD2-4B60-A03F-F15BE8F139F3}" destId="{D57F6DDA-9F42-497D-860F-B1438381EDB9}" srcOrd="6" destOrd="0" presId="urn:microsoft.com/office/officeart/2005/8/layout/chevron2"/>
    <dgm:cxn modelId="{5429BE51-D97A-408A-BF10-81C079D3CA12}" type="presParOf" srcId="{D57F6DDA-9F42-497D-860F-B1438381EDB9}" destId="{AE1882E5-879A-4467-A72C-31DF95766694}" srcOrd="0" destOrd="0" presId="urn:microsoft.com/office/officeart/2005/8/layout/chevron2"/>
    <dgm:cxn modelId="{7CAC4310-AB26-419D-875E-98B0000226EF}" type="presParOf" srcId="{D57F6DDA-9F42-497D-860F-B1438381EDB9}" destId="{D0FF244F-78F2-424D-9E13-FE73C28C6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672605-B7AC-4CB3-9AF5-DC08B95FB61E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99B7FF7-2920-44D8-BC4D-6249A76D7734}">
      <dgm:prSet phldrT="[Text]" phldr="1"/>
      <dgm:spPr/>
      <dgm:t>
        <a:bodyPr/>
        <a:lstStyle/>
        <a:p>
          <a:endParaRPr lang="en-GB" dirty="0"/>
        </a:p>
      </dgm:t>
    </dgm:pt>
    <dgm:pt modelId="{25048D13-4D59-4F04-A692-EF644C8757A3}" type="parTrans" cxnId="{E33F6E11-FFA6-4DF4-8F2B-FFD431AC2EFD}">
      <dgm:prSet/>
      <dgm:spPr/>
      <dgm:t>
        <a:bodyPr/>
        <a:lstStyle/>
        <a:p>
          <a:endParaRPr lang="en-GB"/>
        </a:p>
      </dgm:t>
    </dgm:pt>
    <dgm:pt modelId="{26E1E8A4-7536-40D9-A038-C102755C7E9E}" type="sibTrans" cxnId="{E33F6E11-FFA6-4DF4-8F2B-FFD431AC2EFD}">
      <dgm:prSet/>
      <dgm:spPr/>
      <dgm:t>
        <a:bodyPr/>
        <a:lstStyle/>
        <a:p>
          <a:endParaRPr lang="en-GB"/>
        </a:p>
      </dgm:t>
    </dgm:pt>
    <dgm:pt modelId="{63C4EF19-38A3-41AD-A1A9-F01B5A61C22A}">
      <dgm:prSet phldrT="[Text]" custT="1"/>
      <dgm:spPr/>
      <dgm:t>
        <a:bodyPr/>
        <a:lstStyle/>
        <a:p>
          <a:r>
            <a:rPr lang="en-GB" sz="3200" dirty="0" smtClean="0"/>
            <a:t>HSE Board</a:t>
          </a:r>
          <a:endParaRPr lang="en-GB" sz="3200" dirty="0"/>
        </a:p>
      </dgm:t>
    </dgm:pt>
    <dgm:pt modelId="{60115385-80F9-43F0-8C80-D0869DC33C70}" type="parTrans" cxnId="{C96FDF6F-4854-4348-AF8B-6BC6D984D5AF}">
      <dgm:prSet/>
      <dgm:spPr/>
      <dgm:t>
        <a:bodyPr/>
        <a:lstStyle/>
        <a:p>
          <a:endParaRPr lang="en-GB"/>
        </a:p>
      </dgm:t>
    </dgm:pt>
    <dgm:pt modelId="{46489201-3874-49B5-8058-3E415425CE38}" type="sibTrans" cxnId="{C96FDF6F-4854-4348-AF8B-6BC6D984D5AF}">
      <dgm:prSet/>
      <dgm:spPr/>
      <dgm:t>
        <a:bodyPr/>
        <a:lstStyle/>
        <a:p>
          <a:endParaRPr lang="en-GB"/>
        </a:p>
      </dgm:t>
    </dgm:pt>
    <dgm:pt modelId="{ABB1AA21-0EDF-423A-A63A-2B8BCC1E2F31}">
      <dgm:prSet phldrT="[Text]" phldr="1"/>
      <dgm:spPr/>
      <dgm:t>
        <a:bodyPr/>
        <a:lstStyle/>
        <a:p>
          <a:endParaRPr lang="en-GB" dirty="0"/>
        </a:p>
      </dgm:t>
    </dgm:pt>
    <dgm:pt modelId="{8492AE89-8F93-4328-B9A8-3DF54CB42713}" type="parTrans" cxnId="{E0574F83-1D30-487B-91ED-1DACE1B4106D}">
      <dgm:prSet/>
      <dgm:spPr/>
      <dgm:t>
        <a:bodyPr/>
        <a:lstStyle/>
        <a:p>
          <a:endParaRPr lang="en-GB"/>
        </a:p>
      </dgm:t>
    </dgm:pt>
    <dgm:pt modelId="{F4F38A4F-9C72-44B8-9133-5162E3EF7D89}" type="sibTrans" cxnId="{E0574F83-1D30-487B-91ED-1DACE1B4106D}">
      <dgm:prSet/>
      <dgm:spPr/>
      <dgm:t>
        <a:bodyPr/>
        <a:lstStyle/>
        <a:p>
          <a:endParaRPr lang="en-GB"/>
        </a:p>
      </dgm:t>
    </dgm:pt>
    <dgm:pt modelId="{6EEB4CEF-2950-4885-BC55-966E2BD328A6}">
      <dgm:prSet phldrT="[Text]" phldr="1"/>
      <dgm:spPr/>
      <dgm:t>
        <a:bodyPr/>
        <a:lstStyle/>
        <a:p>
          <a:endParaRPr lang="en-GB" dirty="0"/>
        </a:p>
      </dgm:t>
    </dgm:pt>
    <dgm:pt modelId="{7B9F747C-1BA1-4B07-84C4-2F4FD64A3185}" type="parTrans" cxnId="{B2A42A69-2625-439F-BE51-C4D8775D959F}">
      <dgm:prSet/>
      <dgm:spPr/>
      <dgm:t>
        <a:bodyPr/>
        <a:lstStyle/>
        <a:p>
          <a:endParaRPr lang="en-GB"/>
        </a:p>
      </dgm:t>
    </dgm:pt>
    <dgm:pt modelId="{D9E4E131-C3C1-46CC-B4F0-46E945E642E4}" type="sibTrans" cxnId="{B2A42A69-2625-439F-BE51-C4D8775D959F}">
      <dgm:prSet/>
      <dgm:spPr/>
      <dgm:t>
        <a:bodyPr/>
        <a:lstStyle/>
        <a:p>
          <a:endParaRPr lang="en-GB"/>
        </a:p>
      </dgm:t>
    </dgm:pt>
    <dgm:pt modelId="{267249B8-3591-456E-8A03-1CBE06166594}">
      <dgm:prSet phldrT="[Text]" custT="1"/>
      <dgm:spPr/>
      <dgm:t>
        <a:bodyPr/>
        <a:lstStyle/>
        <a:p>
          <a:r>
            <a:rPr lang="en-GB" sz="3200" dirty="0" smtClean="0"/>
            <a:t>Workplace/complaints inspections</a:t>
          </a:r>
          <a:endParaRPr lang="en-GB" sz="3200" dirty="0"/>
        </a:p>
      </dgm:t>
    </dgm:pt>
    <dgm:pt modelId="{A30B9C29-A723-4271-A3F5-E0567FE7A9E7}" type="parTrans" cxnId="{9E8DF410-A7C5-4944-A600-EEB1ED0AD1ED}">
      <dgm:prSet/>
      <dgm:spPr/>
      <dgm:t>
        <a:bodyPr/>
        <a:lstStyle/>
        <a:p>
          <a:endParaRPr lang="en-GB"/>
        </a:p>
      </dgm:t>
    </dgm:pt>
    <dgm:pt modelId="{4669953E-E06C-4713-B425-9744E04EAB48}" type="sibTrans" cxnId="{9E8DF410-A7C5-4944-A600-EEB1ED0AD1ED}">
      <dgm:prSet/>
      <dgm:spPr/>
      <dgm:t>
        <a:bodyPr/>
        <a:lstStyle/>
        <a:p>
          <a:endParaRPr lang="en-GB"/>
        </a:p>
      </dgm:t>
    </dgm:pt>
    <dgm:pt modelId="{F148B85E-F814-4DAB-AA8F-C96FB1284B79}">
      <dgm:prSet custT="1"/>
      <dgm:spPr/>
      <dgm:t>
        <a:bodyPr/>
        <a:lstStyle/>
        <a:p>
          <a:r>
            <a:rPr lang="en-GB" sz="3200" dirty="0" smtClean="0"/>
            <a:t>Advisory Committees/Forums</a:t>
          </a:r>
          <a:endParaRPr lang="en-GB" sz="3200" dirty="0"/>
        </a:p>
      </dgm:t>
    </dgm:pt>
    <dgm:pt modelId="{7877DE37-FA7D-441B-984D-5703D5042363}" type="parTrans" cxnId="{2B5F5157-C3D0-4B95-9EBF-C264E163B24E}">
      <dgm:prSet/>
      <dgm:spPr/>
      <dgm:t>
        <a:bodyPr/>
        <a:lstStyle/>
        <a:p>
          <a:endParaRPr lang="en-GB"/>
        </a:p>
      </dgm:t>
    </dgm:pt>
    <dgm:pt modelId="{55F28259-4681-4B22-B61A-7FF4689CA450}" type="sibTrans" cxnId="{2B5F5157-C3D0-4B95-9EBF-C264E163B24E}">
      <dgm:prSet/>
      <dgm:spPr/>
      <dgm:t>
        <a:bodyPr/>
        <a:lstStyle/>
        <a:p>
          <a:endParaRPr lang="en-GB"/>
        </a:p>
      </dgm:t>
    </dgm:pt>
    <dgm:pt modelId="{39043295-EBD2-4B60-A03F-F15BE8F139F3}" type="pres">
      <dgm:prSet presAssocID="{4E672605-B7AC-4CB3-9AF5-DC08B95FB6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299515-B08C-4557-923E-943EEC2D3304}" type="pres">
      <dgm:prSet presAssocID="{999B7FF7-2920-44D8-BC4D-6249A76D7734}" presName="composite" presStyleCnt="0"/>
      <dgm:spPr/>
    </dgm:pt>
    <dgm:pt modelId="{A2EDE0A9-DD95-455D-968E-5297AEBDC144}" type="pres">
      <dgm:prSet presAssocID="{999B7FF7-2920-44D8-BC4D-6249A76D7734}" presName="parentText" presStyleLbl="alignNode1" presStyleIdx="0" presStyleCnt="3" custLinFactNeighborX="0" custLinFactNeighborY="-4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6CADE3-653B-444B-823E-1DCDD64FDA86}" type="pres">
      <dgm:prSet presAssocID="{999B7FF7-2920-44D8-BC4D-6249A76D7734}" presName="descendantText" presStyleLbl="alignAcc1" presStyleIdx="0" presStyleCnt="3" custScaleY="101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D72E8A-46D9-48FF-879E-9664B7D0C26C}" type="pres">
      <dgm:prSet presAssocID="{26E1E8A4-7536-40D9-A038-C102755C7E9E}" presName="sp" presStyleCnt="0"/>
      <dgm:spPr/>
    </dgm:pt>
    <dgm:pt modelId="{E114BE42-F743-45C2-9CA7-20410066F496}" type="pres">
      <dgm:prSet presAssocID="{ABB1AA21-0EDF-423A-A63A-2B8BCC1E2F31}" presName="composite" presStyleCnt="0"/>
      <dgm:spPr/>
    </dgm:pt>
    <dgm:pt modelId="{54429850-230E-4D41-BFFD-6B6FCD87FD41}" type="pres">
      <dgm:prSet presAssocID="{ABB1AA21-0EDF-423A-A63A-2B8BCC1E2F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EAAE2-108E-4919-AEE2-15CD9D4CF5CA}" type="pres">
      <dgm:prSet presAssocID="{ABB1AA21-0EDF-423A-A63A-2B8BCC1E2F3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B31D1-EC8D-4C31-A006-825165AC7F3C}" type="pres">
      <dgm:prSet presAssocID="{F4F38A4F-9C72-44B8-9133-5162E3EF7D89}" presName="sp" presStyleCnt="0"/>
      <dgm:spPr/>
    </dgm:pt>
    <dgm:pt modelId="{D57F6DDA-9F42-497D-860F-B1438381EDB9}" type="pres">
      <dgm:prSet presAssocID="{6EEB4CEF-2950-4885-BC55-966E2BD328A6}" presName="composite" presStyleCnt="0"/>
      <dgm:spPr/>
    </dgm:pt>
    <dgm:pt modelId="{AE1882E5-879A-4467-A72C-31DF95766694}" type="pres">
      <dgm:prSet presAssocID="{6EEB4CEF-2950-4885-BC55-966E2BD328A6}" presName="parentText" presStyleLbl="alignNode1" presStyleIdx="2" presStyleCnt="3" custLinFactNeighborX="2277" custLinFactNeighborY="199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FF244F-78F2-424D-9E13-FE73C28C6003}" type="pres">
      <dgm:prSet presAssocID="{6EEB4CEF-2950-4885-BC55-966E2BD328A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B5F5157-C3D0-4B95-9EBF-C264E163B24E}" srcId="{ABB1AA21-0EDF-423A-A63A-2B8BCC1E2F31}" destId="{F148B85E-F814-4DAB-AA8F-C96FB1284B79}" srcOrd="0" destOrd="0" parTransId="{7877DE37-FA7D-441B-984D-5703D5042363}" sibTransId="{55F28259-4681-4B22-B61A-7FF4689CA450}"/>
    <dgm:cxn modelId="{E0574F83-1D30-487B-91ED-1DACE1B4106D}" srcId="{4E672605-B7AC-4CB3-9AF5-DC08B95FB61E}" destId="{ABB1AA21-0EDF-423A-A63A-2B8BCC1E2F31}" srcOrd="1" destOrd="0" parTransId="{8492AE89-8F93-4328-B9A8-3DF54CB42713}" sibTransId="{F4F38A4F-9C72-44B8-9133-5162E3EF7D89}"/>
    <dgm:cxn modelId="{B2A42A69-2625-439F-BE51-C4D8775D959F}" srcId="{4E672605-B7AC-4CB3-9AF5-DC08B95FB61E}" destId="{6EEB4CEF-2950-4885-BC55-966E2BD328A6}" srcOrd="2" destOrd="0" parTransId="{7B9F747C-1BA1-4B07-84C4-2F4FD64A3185}" sibTransId="{D9E4E131-C3C1-46CC-B4F0-46E945E642E4}"/>
    <dgm:cxn modelId="{9E8DF410-A7C5-4944-A600-EEB1ED0AD1ED}" srcId="{6EEB4CEF-2950-4885-BC55-966E2BD328A6}" destId="{267249B8-3591-456E-8A03-1CBE06166594}" srcOrd="0" destOrd="0" parTransId="{A30B9C29-A723-4271-A3F5-E0567FE7A9E7}" sibTransId="{4669953E-E06C-4713-B425-9744E04EAB48}"/>
    <dgm:cxn modelId="{55F43E70-57BA-4D4D-B344-F1F81B3E7B56}" type="presOf" srcId="{63C4EF19-38A3-41AD-A1A9-F01B5A61C22A}" destId="{5B6CADE3-653B-444B-823E-1DCDD64FDA86}" srcOrd="0" destOrd="0" presId="urn:microsoft.com/office/officeart/2005/8/layout/chevron2"/>
    <dgm:cxn modelId="{E33F6E11-FFA6-4DF4-8F2B-FFD431AC2EFD}" srcId="{4E672605-B7AC-4CB3-9AF5-DC08B95FB61E}" destId="{999B7FF7-2920-44D8-BC4D-6249A76D7734}" srcOrd="0" destOrd="0" parTransId="{25048D13-4D59-4F04-A692-EF644C8757A3}" sibTransId="{26E1E8A4-7536-40D9-A038-C102755C7E9E}"/>
    <dgm:cxn modelId="{92BA9AFD-0793-4179-998D-8F5C172467F2}" type="presOf" srcId="{999B7FF7-2920-44D8-BC4D-6249A76D7734}" destId="{A2EDE0A9-DD95-455D-968E-5297AEBDC144}" srcOrd="0" destOrd="0" presId="urn:microsoft.com/office/officeart/2005/8/layout/chevron2"/>
    <dgm:cxn modelId="{1EF15949-0430-4E66-A018-31FD76517F51}" type="presOf" srcId="{267249B8-3591-456E-8A03-1CBE06166594}" destId="{D0FF244F-78F2-424D-9E13-FE73C28C6003}" srcOrd="0" destOrd="0" presId="urn:microsoft.com/office/officeart/2005/8/layout/chevron2"/>
    <dgm:cxn modelId="{C96FDF6F-4854-4348-AF8B-6BC6D984D5AF}" srcId="{999B7FF7-2920-44D8-BC4D-6249A76D7734}" destId="{63C4EF19-38A3-41AD-A1A9-F01B5A61C22A}" srcOrd="0" destOrd="0" parTransId="{60115385-80F9-43F0-8C80-D0869DC33C70}" sibTransId="{46489201-3874-49B5-8058-3E415425CE38}"/>
    <dgm:cxn modelId="{41FED34C-BD32-4CF7-8187-00947F3DF38C}" type="presOf" srcId="{F148B85E-F814-4DAB-AA8F-C96FB1284B79}" destId="{FB8EAAE2-108E-4919-AEE2-15CD9D4CF5CA}" srcOrd="0" destOrd="0" presId="urn:microsoft.com/office/officeart/2005/8/layout/chevron2"/>
    <dgm:cxn modelId="{23CD54A8-D811-4A30-99F3-2956DAD4C8F6}" type="presOf" srcId="{4E672605-B7AC-4CB3-9AF5-DC08B95FB61E}" destId="{39043295-EBD2-4B60-A03F-F15BE8F139F3}" srcOrd="0" destOrd="0" presId="urn:microsoft.com/office/officeart/2005/8/layout/chevron2"/>
    <dgm:cxn modelId="{D9784587-EEE4-4846-9A73-9EBE8A6DFB77}" type="presOf" srcId="{ABB1AA21-0EDF-423A-A63A-2B8BCC1E2F31}" destId="{54429850-230E-4D41-BFFD-6B6FCD87FD41}" srcOrd="0" destOrd="0" presId="urn:microsoft.com/office/officeart/2005/8/layout/chevron2"/>
    <dgm:cxn modelId="{56328F54-D79F-4062-99E3-B66C19B7E140}" type="presOf" srcId="{6EEB4CEF-2950-4885-BC55-966E2BD328A6}" destId="{AE1882E5-879A-4467-A72C-31DF95766694}" srcOrd="0" destOrd="0" presId="urn:microsoft.com/office/officeart/2005/8/layout/chevron2"/>
    <dgm:cxn modelId="{1DBC7014-8DC9-4F9C-A66D-E496448E2704}" type="presParOf" srcId="{39043295-EBD2-4B60-A03F-F15BE8F139F3}" destId="{DA299515-B08C-4557-923E-943EEC2D3304}" srcOrd="0" destOrd="0" presId="urn:microsoft.com/office/officeart/2005/8/layout/chevron2"/>
    <dgm:cxn modelId="{0921C3DC-9614-42F0-A96B-1910D51567E6}" type="presParOf" srcId="{DA299515-B08C-4557-923E-943EEC2D3304}" destId="{A2EDE0A9-DD95-455D-968E-5297AEBDC144}" srcOrd="0" destOrd="0" presId="urn:microsoft.com/office/officeart/2005/8/layout/chevron2"/>
    <dgm:cxn modelId="{D98C9E42-6924-46EE-A8FF-5CDE1DD9B4E5}" type="presParOf" srcId="{DA299515-B08C-4557-923E-943EEC2D3304}" destId="{5B6CADE3-653B-444B-823E-1DCDD64FDA86}" srcOrd="1" destOrd="0" presId="urn:microsoft.com/office/officeart/2005/8/layout/chevron2"/>
    <dgm:cxn modelId="{07831542-0D3A-4618-A420-919569F17587}" type="presParOf" srcId="{39043295-EBD2-4B60-A03F-F15BE8F139F3}" destId="{94D72E8A-46D9-48FF-879E-9664B7D0C26C}" srcOrd="1" destOrd="0" presId="urn:microsoft.com/office/officeart/2005/8/layout/chevron2"/>
    <dgm:cxn modelId="{E009D4C8-026E-4E13-9BB8-AC7F3676B8C3}" type="presParOf" srcId="{39043295-EBD2-4B60-A03F-F15BE8F139F3}" destId="{E114BE42-F743-45C2-9CA7-20410066F496}" srcOrd="2" destOrd="0" presId="urn:microsoft.com/office/officeart/2005/8/layout/chevron2"/>
    <dgm:cxn modelId="{7A835DA5-5E85-4229-B79D-1ECFB454C5A7}" type="presParOf" srcId="{E114BE42-F743-45C2-9CA7-20410066F496}" destId="{54429850-230E-4D41-BFFD-6B6FCD87FD41}" srcOrd="0" destOrd="0" presId="urn:microsoft.com/office/officeart/2005/8/layout/chevron2"/>
    <dgm:cxn modelId="{5A674607-09B5-41CB-BD08-AAFD13A0B1DC}" type="presParOf" srcId="{E114BE42-F743-45C2-9CA7-20410066F496}" destId="{FB8EAAE2-108E-4919-AEE2-15CD9D4CF5CA}" srcOrd="1" destOrd="0" presId="urn:microsoft.com/office/officeart/2005/8/layout/chevron2"/>
    <dgm:cxn modelId="{49A0A066-E713-4C00-9B6C-70AF880159CA}" type="presParOf" srcId="{39043295-EBD2-4B60-A03F-F15BE8F139F3}" destId="{07DB31D1-EC8D-4C31-A006-825165AC7F3C}" srcOrd="3" destOrd="0" presId="urn:microsoft.com/office/officeart/2005/8/layout/chevron2"/>
    <dgm:cxn modelId="{035146BB-DA0C-4AF6-85B4-A599254C2233}" type="presParOf" srcId="{39043295-EBD2-4B60-A03F-F15BE8F139F3}" destId="{D57F6DDA-9F42-497D-860F-B1438381EDB9}" srcOrd="4" destOrd="0" presId="urn:microsoft.com/office/officeart/2005/8/layout/chevron2"/>
    <dgm:cxn modelId="{95C976E4-E67B-45DA-845D-4F675B5D2343}" type="presParOf" srcId="{D57F6DDA-9F42-497D-860F-B1438381EDB9}" destId="{AE1882E5-879A-4467-A72C-31DF95766694}" srcOrd="0" destOrd="0" presId="urn:microsoft.com/office/officeart/2005/8/layout/chevron2"/>
    <dgm:cxn modelId="{06A9ADC0-FE05-43EA-8ECA-3289329AFBA2}" type="presParOf" srcId="{D57F6DDA-9F42-497D-860F-B1438381EDB9}" destId="{D0FF244F-78F2-424D-9E13-FE73C28C6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672605-B7AC-4CB3-9AF5-DC08B95FB61E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99B7FF7-2920-44D8-BC4D-6249A76D7734}">
      <dgm:prSet phldrT="[Text]" phldr="1"/>
      <dgm:spPr/>
      <dgm:t>
        <a:bodyPr/>
        <a:lstStyle/>
        <a:p>
          <a:endParaRPr lang="en-GB" dirty="0"/>
        </a:p>
      </dgm:t>
    </dgm:pt>
    <dgm:pt modelId="{25048D13-4D59-4F04-A692-EF644C8757A3}" type="parTrans" cxnId="{E33F6E11-FFA6-4DF4-8F2B-FFD431AC2EFD}">
      <dgm:prSet/>
      <dgm:spPr/>
      <dgm:t>
        <a:bodyPr/>
        <a:lstStyle/>
        <a:p>
          <a:endParaRPr lang="en-GB"/>
        </a:p>
      </dgm:t>
    </dgm:pt>
    <dgm:pt modelId="{26E1E8A4-7536-40D9-A038-C102755C7E9E}" type="sibTrans" cxnId="{E33F6E11-FFA6-4DF4-8F2B-FFD431AC2EFD}">
      <dgm:prSet/>
      <dgm:spPr/>
      <dgm:t>
        <a:bodyPr/>
        <a:lstStyle/>
        <a:p>
          <a:endParaRPr lang="en-GB"/>
        </a:p>
      </dgm:t>
    </dgm:pt>
    <dgm:pt modelId="{63C4EF19-38A3-41AD-A1A9-F01B5A61C22A}">
      <dgm:prSet phldrT="[Text]" custT="1"/>
      <dgm:spPr/>
      <dgm:t>
        <a:bodyPr/>
        <a:lstStyle/>
        <a:p>
          <a:r>
            <a:rPr lang="en-GB" sz="3200" dirty="0" smtClean="0"/>
            <a:t>Money</a:t>
          </a:r>
          <a:endParaRPr lang="en-GB" sz="3200" dirty="0"/>
        </a:p>
      </dgm:t>
    </dgm:pt>
    <dgm:pt modelId="{60115385-80F9-43F0-8C80-D0869DC33C70}" type="parTrans" cxnId="{C96FDF6F-4854-4348-AF8B-6BC6D984D5AF}">
      <dgm:prSet/>
      <dgm:spPr/>
      <dgm:t>
        <a:bodyPr/>
        <a:lstStyle/>
        <a:p>
          <a:endParaRPr lang="en-GB"/>
        </a:p>
      </dgm:t>
    </dgm:pt>
    <dgm:pt modelId="{46489201-3874-49B5-8058-3E415425CE38}" type="sibTrans" cxnId="{C96FDF6F-4854-4348-AF8B-6BC6D984D5AF}">
      <dgm:prSet/>
      <dgm:spPr/>
      <dgm:t>
        <a:bodyPr/>
        <a:lstStyle/>
        <a:p>
          <a:endParaRPr lang="en-GB"/>
        </a:p>
      </dgm:t>
    </dgm:pt>
    <dgm:pt modelId="{ABB1AA21-0EDF-423A-A63A-2B8BCC1E2F31}">
      <dgm:prSet phldrT="[Text]" phldr="1"/>
      <dgm:spPr/>
      <dgm:t>
        <a:bodyPr/>
        <a:lstStyle/>
        <a:p>
          <a:endParaRPr lang="en-GB" dirty="0"/>
        </a:p>
      </dgm:t>
    </dgm:pt>
    <dgm:pt modelId="{8492AE89-8F93-4328-B9A8-3DF54CB42713}" type="parTrans" cxnId="{E0574F83-1D30-487B-91ED-1DACE1B4106D}">
      <dgm:prSet/>
      <dgm:spPr/>
      <dgm:t>
        <a:bodyPr/>
        <a:lstStyle/>
        <a:p>
          <a:endParaRPr lang="en-GB"/>
        </a:p>
      </dgm:t>
    </dgm:pt>
    <dgm:pt modelId="{F4F38A4F-9C72-44B8-9133-5162E3EF7D89}" type="sibTrans" cxnId="{E0574F83-1D30-487B-91ED-1DACE1B4106D}">
      <dgm:prSet/>
      <dgm:spPr/>
      <dgm:t>
        <a:bodyPr/>
        <a:lstStyle/>
        <a:p>
          <a:endParaRPr lang="en-GB"/>
        </a:p>
      </dgm:t>
    </dgm:pt>
    <dgm:pt modelId="{6EEB4CEF-2950-4885-BC55-966E2BD328A6}">
      <dgm:prSet phldrT="[Text]" phldr="1"/>
      <dgm:spPr/>
      <dgm:t>
        <a:bodyPr/>
        <a:lstStyle/>
        <a:p>
          <a:endParaRPr lang="en-GB" dirty="0"/>
        </a:p>
      </dgm:t>
    </dgm:pt>
    <dgm:pt modelId="{7B9F747C-1BA1-4B07-84C4-2F4FD64A3185}" type="parTrans" cxnId="{B2A42A69-2625-439F-BE51-C4D8775D959F}">
      <dgm:prSet/>
      <dgm:spPr/>
      <dgm:t>
        <a:bodyPr/>
        <a:lstStyle/>
        <a:p>
          <a:endParaRPr lang="en-GB"/>
        </a:p>
      </dgm:t>
    </dgm:pt>
    <dgm:pt modelId="{D9E4E131-C3C1-46CC-B4F0-46E945E642E4}" type="sibTrans" cxnId="{B2A42A69-2625-439F-BE51-C4D8775D959F}">
      <dgm:prSet/>
      <dgm:spPr/>
      <dgm:t>
        <a:bodyPr/>
        <a:lstStyle/>
        <a:p>
          <a:endParaRPr lang="en-GB"/>
        </a:p>
      </dgm:t>
    </dgm:pt>
    <dgm:pt modelId="{267249B8-3591-456E-8A03-1CBE06166594}">
      <dgm:prSet phldrT="[Text]" custT="1"/>
      <dgm:spPr/>
      <dgm:t>
        <a:bodyPr/>
        <a:lstStyle/>
        <a:p>
          <a:r>
            <a:rPr lang="en-GB" sz="3200" dirty="0" smtClean="0"/>
            <a:t>Politics</a:t>
          </a:r>
          <a:endParaRPr lang="en-GB" sz="3200" dirty="0"/>
        </a:p>
      </dgm:t>
    </dgm:pt>
    <dgm:pt modelId="{A30B9C29-A723-4271-A3F5-E0567FE7A9E7}" type="parTrans" cxnId="{9E8DF410-A7C5-4944-A600-EEB1ED0AD1ED}">
      <dgm:prSet/>
      <dgm:spPr/>
      <dgm:t>
        <a:bodyPr/>
        <a:lstStyle/>
        <a:p>
          <a:endParaRPr lang="en-GB"/>
        </a:p>
      </dgm:t>
    </dgm:pt>
    <dgm:pt modelId="{4669953E-E06C-4713-B425-9744E04EAB48}" type="sibTrans" cxnId="{9E8DF410-A7C5-4944-A600-EEB1ED0AD1ED}">
      <dgm:prSet/>
      <dgm:spPr/>
      <dgm:t>
        <a:bodyPr/>
        <a:lstStyle/>
        <a:p>
          <a:endParaRPr lang="en-GB"/>
        </a:p>
      </dgm:t>
    </dgm:pt>
    <dgm:pt modelId="{51DA4771-5214-40F6-8662-52F5672F8C3B}">
      <dgm:prSet/>
      <dgm:spPr/>
      <dgm:t>
        <a:bodyPr/>
        <a:lstStyle/>
        <a:p>
          <a:endParaRPr lang="en-GB" dirty="0"/>
        </a:p>
      </dgm:t>
    </dgm:pt>
    <dgm:pt modelId="{356B3A33-F481-4A84-95A2-CB0B1DC0166C}" type="sibTrans" cxnId="{773B9FAE-C488-4030-B394-3E06F30E0715}">
      <dgm:prSet/>
      <dgm:spPr/>
      <dgm:t>
        <a:bodyPr/>
        <a:lstStyle/>
        <a:p>
          <a:endParaRPr lang="en-GB"/>
        </a:p>
      </dgm:t>
    </dgm:pt>
    <dgm:pt modelId="{67BA30DB-FE8C-4032-AF34-AD1A378E6A84}" type="parTrans" cxnId="{773B9FAE-C488-4030-B394-3E06F30E0715}">
      <dgm:prSet/>
      <dgm:spPr/>
      <dgm:t>
        <a:bodyPr/>
        <a:lstStyle/>
        <a:p>
          <a:endParaRPr lang="en-GB"/>
        </a:p>
      </dgm:t>
    </dgm:pt>
    <dgm:pt modelId="{6DC03032-7532-4393-89F7-9FA5205FC58F}">
      <dgm:prSet custT="1"/>
      <dgm:spPr/>
      <dgm:t>
        <a:bodyPr/>
        <a:lstStyle/>
        <a:p>
          <a:r>
            <a:rPr lang="en-GB" sz="3200" dirty="0" smtClean="0"/>
            <a:t>Relationships</a:t>
          </a:r>
          <a:endParaRPr lang="en-GB" sz="3200" dirty="0"/>
        </a:p>
      </dgm:t>
    </dgm:pt>
    <dgm:pt modelId="{582FF362-1D40-4267-8A50-ED51AA0E143D}" type="parTrans" cxnId="{93D488A1-2874-4274-99AD-685801E901E4}">
      <dgm:prSet/>
      <dgm:spPr/>
      <dgm:t>
        <a:bodyPr/>
        <a:lstStyle/>
        <a:p>
          <a:endParaRPr lang="en-GB"/>
        </a:p>
      </dgm:t>
    </dgm:pt>
    <dgm:pt modelId="{EF194605-A036-4A59-BF4F-31031E1848A4}" type="sibTrans" cxnId="{93D488A1-2874-4274-99AD-685801E901E4}">
      <dgm:prSet/>
      <dgm:spPr/>
      <dgm:t>
        <a:bodyPr/>
        <a:lstStyle/>
        <a:p>
          <a:endParaRPr lang="en-GB"/>
        </a:p>
      </dgm:t>
    </dgm:pt>
    <dgm:pt modelId="{F148B85E-F814-4DAB-AA8F-C96FB1284B79}">
      <dgm:prSet custT="1"/>
      <dgm:spPr/>
      <dgm:t>
        <a:bodyPr/>
        <a:lstStyle/>
        <a:p>
          <a:r>
            <a:rPr lang="en-GB" sz="3200" dirty="0" smtClean="0"/>
            <a:t>Evidence/risks to health</a:t>
          </a:r>
          <a:endParaRPr lang="en-GB" sz="3200" dirty="0"/>
        </a:p>
      </dgm:t>
    </dgm:pt>
    <dgm:pt modelId="{7877DE37-FA7D-441B-984D-5703D5042363}" type="parTrans" cxnId="{2B5F5157-C3D0-4B95-9EBF-C264E163B24E}">
      <dgm:prSet/>
      <dgm:spPr/>
      <dgm:t>
        <a:bodyPr/>
        <a:lstStyle/>
        <a:p>
          <a:endParaRPr lang="en-GB"/>
        </a:p>
      </dgm:t>
    </dgm:pt>
    <dgm:pt modelId="{55F28259-4681-4B22-B61A-7FF4689CA450}" type="sibTrans" cxnId="{2B5F5157-C3D0-4B95-9EBF-C264E163B24E}">
      <dgm:prSet/>
      <dgm:spPr/>
      <dgm:t>
        <a:bodyPr/>
        <a:lstStyle/>
        <a:p>
          <a:endParaRPr lang="en-GB"/>
        </a:p>
      </dgm:t>
    </dgm:pt>
    <dgm:pt modelId="{39043295-EBD2-4B60-A03F-F15BE8F139F3}" type="pres">
      <dgm:prSet presAssocID="{4E672605-B7AC-4CB3-9AF5-DC08B95FB6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299515-B08C-4557-923E-943EEC2D3304}" type="pres">
      <dgm:prSet presAssocID="{999B7FF7-2920-44D8-BC4D-6249A76D7734}" presName="composite" presStyleCnt="0"/>
      <dgm:spPr/>
    </dgm:pt>
    <dgm:pt modelId="{A2EDE0A9-DD95-455D-968E-5297AEBDC144}" type="pres">
      <dgm:prSet presAssocID="{999B7FF7-2920-44D8-BC4D-6249A76D7734}" presName="parentText" presStyleLbl="alignNode1" presStyleIdx="0" presStyleCnt="4" custLinFactNeighborX="0" custLinFactNeighborY="-4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6CADE3-653B-444B-823E-1DCDD64FDA86}" type="pres">
      <dgm:prSet presAssocID="{999B7FF7-2920-44D8-BC4D-6249A76D7734}" presName="descendantText" presStyleLbl="alignAcc1" presStyleIdx="0" presStyleCnt="4" custScaleY="101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D72E8A-46D9-48FF-879E-9664B7D0C26C}" type="pres">
      <dgm:prSet presAssocID="{26E1E8A4-7536-40D9-A038-C102755C7E9E}" presName="sp" presStyleCnt="0"/>
      <dgm:spPr/>
    </dgm:pt>
    <dgm:pt modelId="{E114BE42-F743-45C2-9CA7-20410066F496}" type="pres">
      <dgm:prSet presAssocID="{ABB1AA21-0EDF-423A-A63A-2B8BCC1E2F31}" presName="composite" presStyleCnt="0"/>
      <dgm:spPr/>
    </dgm:pt>
    <dgm:pt modelId="{54429850-230E-4D41-BFFD-6B6FCD87FD41}" type="pres">
      <dgm:prSet presAssocID="{ABB1AA21-0EDF-423A-A63A-2B8BCC1E2F3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EAAE2-108E-4919-AEE2-15CD9D4CF5CA}" type="pres">
      <dgm:prSet presAssocID="{ABB1AA21-0EDF-423A-A63A-2B8BCC1E2F3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B31D1-EC8D-4C31-A006-825165AC7F3C}" type="pres">
      <dgm:prSet presAssocID="{F4F38A4F-9C72-44B8-9133-5162E3EF7D89}" presName="sp" presStyleCnt="0"/>
      <dgm:spPr/>
    </dgm:pt>
    <dgm:pt modelId="{D57F6DDA-9F42-497D-860F-B1438381EDB9}" type="pres">
      <dgm:prSet presAssocID="{6EEB4CEF-2950-4885-BC55-966E2BD328A6}" presName="composite" presStyleCnt="0"/>
      <dgm:spPr/>
    </dgm:pt>
    <dgm:pt modelId="{AE1882E5-879A-4467-A72C-31DF95766694}" type="pres">
      <dgm:prSet presAssocID="{6EEB4CEF-2950-4885-BC55-966E2BD328A6}" presName="parentText" presStyleLbl="alignNode1" presStyleIdx="2" presStyleCnt="4" custLinFactNeighborX="2277" custLinFactNeighborY="199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FF244F-78F2-424D-9E13-FE73C28C6003}" type="pres">
      <dgm:prSet presAssocID="{6EEB4CEF-2950-4885-BC55-966E2BD328A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5756D-6556-4172-949B-53A8C3F1AAEE}" type="pres">
      <dgm:prSet presAssocID="{D9E4E131-C3C1-46CC-B4F0-46E945E642E4}" presName="sp" presStyleCnt="0"/>
      <dgm:spPr/>
    </dgm:pt>
    <dgm:pt modelId="{1DDC9BCF-36D5-4A4B-B28A-2D6648286C7D}" type="pres">
      <dgm:prSet presAssocID="{51DA4771-5214-40F6-8662-52F5672F8C3B}" presName="composite" presStyleCnt="0"/>
      <dgm:spPr/>
    </dgm:pt>
    <dgm:pt modelId="{66AE50E8-7C72-411C-B753-6DFF715C713D}" type="pres">
      <dgm:prSet presAssocID="{51DA4771-5214-40F6-8662-52F5672F8C3B}" presName="parentText" presStyleLbl="alignNode1" presStyleIdx="3" presStyleCnt="4" custLinFactNeighborX="2999" custLinFactNeighborY="-356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6D2914-6FF7-4EA6-909C-E211A9A6AEFC}" type="pres">
      <dgm:prSet presAssocID="{51DA4771-5214-40F6-8662-52F5672F8C3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574F83-1D30-487B-91ED-1DACE1B4106D}" srcId="{4E672605-B7AC-4CB3-9AF5-DC08B95FB61E}" destId="{ABB1AA21-0EDF-423A-A63A-2B8BCC1E2F31}" srcOrd="1" destOrd="0" parTransId="{8492AE89-8F93-4328-B9A8-3DF54CB42713}" sibTransId="{F4F38A4F-9C72-44B8-9133-5162E3EF7D89}"/>
    <dgm:cxn modelId="{B648B22A-C3B1-4273-A6D4-37E60B93F8AC}" type="presOf" srcId="{4E672605-B7AC-4CB3-9AF5-DC08B95FB61E}" destId="{39043295-EBD2-4B60-A03F-F15BE8F139F3}" srcOrd="0" destOrd="0" presId="urn:microsoft.com/office/officeart/2005/8/layout/chevron2"/>
    <dgm:cxn modelId="{B2A42A69-2625-439F-BE51-C4D8775D959F}" srcId="{4E672605-B7AC-4CB3-9AF5-DC08B95FB61E}" destId="{6EEB4CEF-2950-4885-BC55-966E2BD328A6}" srcOrd="2" destOrd="0" parTransId="{7B9F747C-1BA1-4B07-84C4-2F4FD64A3185}" sibTransId="{D9E4E131-C3C1-46CC-B4F0-46E945E642E4}"/>
    <dgm:cxn modelId="{C96FDF6F-4854-4348-AF8B-6BC6D984D5AF}" srcId="{999B7FF7-2920-44D8-BC4D-6249A76D7734}" destId="{63C4EF19-38A3-41AD-A1A9-F01B5A61C22A}" srcOrd="0" destOrd="0" parTransId="{60115385-80F9-43F0-8C80-D0869DC33C70}" sibTransId="{46489201-3874-49B5-8058-3E415425CE38}"/>
    <dgm:cxn modelId="{2B5F5157-C3D0-4B95-9EBF-C264E163B24E}" srcId="{ABB1AA21-0EDF-423A-A63A-2B8BCC1E2F31}" destId="{F148B85E-F814-4DAB-AA8F-C96FB1284B79}" srcOrd="0" destOrd="0" parTransId="{7877DE37-FA7D-441B-984D-5703D5042363}" sibTransId="{55F28259-4681-4B22-B61A-7FF4689CA450}"/>
    <dgm:cxn modelId="{F3FDAB1F-2035-4E5F-B96E-0B33B36CC167}" type="presOf" srcId="{6EEB4CEF-2950-4885-BC55-966E2BD328A6}" destId="{AE1882E5-879A-4467-A72C-31DF95766694}" srcOrd="0" destOrd="0" presId="urn:microsoft.com/office/officeart/2005/8/layout/chevron2"/>
    <dgm:cxn modelId="{773B9FAE-C488-4030-B394-3E06F30E0715}" srcId="{4E672605-B7AC-4CB3-9AF5-DC08B95FB61E}" destId="{51DA4771-5214-40F6-8662-52F5672F8C3B}" srcOrd="3" destOrd="0" parTransId="{67BA30DB-FE8C-4032-AF34-AD1A378E6A84}" sibTransId="{356B3A33-F481-4A84-95A2-CB0B1DC0166C}"/>
    <dgm:cxn modelId="{9E8DF410-A7C5-4944-A600-EEB1ED0AD1ED}" srcId="{6EEB4CEF-2950-4885-BC55-966E2BD328A6}" destId="{267249B8-3591-456E-8A03-1CBE06166594}" srcOrd="0" destOrd="0" parTransId="{A30B9C29-A723-4271-A3F5-E0567FE7A9E7}" sibTransId="{4669953E-E06C-4713-B425-9744E04EAB48}"/>
    <dgm:cxn modelId="{E33F6E11-FFA6-4DF4-8F2B-FFD431AC2EFD}" srcId="{4E672605-B7AC-4CB3-9AF5-DC08B95FB61E}" destId="{999B7FF7-2920-44D8-BC4D-6249A76D7734}" srcOrd="0" destOrd="0" parTransId="{25048D13-4D59-4F04-A692-EF644C8757A3}" sibTransId="{26E1E8A4-7536-40D9-A038-C102755C7E9E}"/>
    <dgm:cxn modelId="{2E2F5B99-4EF8-458C-8558-7FB36D7EADD6}" type="presOf" srcId="{6DC03032-7532-4393-89F7-9FA5205FC58F}" destId="{B06D2914-6FF7-4EA6-909C-E211A9A6AEFC}" srcOrd="0" destOrd="0" presId="urn:microsoft.com/office/officeart/2005/8/layout/chevron2"/>
    <dgm:cxn modelId="{93D488A1-2874-4274-99AD-685801E901E4}" srcId="{51DA4771-5214-40F6-8662-52F5672F8C3B}" destId="{6DC03032-7532-4393-89F7-9FA5205FC58F}" srcOrd="0" destOrd="0" parTransId="{582FF362-1D40-4267-8A50-ED51AA0E143D}" sibTransId="{EF194605-A036-4A59-BF4F-31031E1848A4}"/>
    <dgm:cxn modelId="{08678E1B-06B6-4E71-A65C-D4148C4F225D}" type="presOf" srcId="{63C4EF19-38A3-41AD-A1A9-F01B5A61C22A}" destId="{5B6CADE3-653B-444B-823E-1DCDD64FDA86}" srcOrd="0" destOrd="0" presId="urn:microsoft.com/office/officeart/2005/8/layout/chevron2"/>
    <dgm:cxn modelId="{9C8655D7-A656-4AF1-8FF8-7DF5CBC6BFFA}" type="presOf" srcId="{F148B85E-F814-4DAB-AA8F-C96FB1284B79}" destId="{FB8EAAE2-108E-4919-AEE2-15CD9D4CF5CA}" srcOrd="0" destOrd="0" presId="urn:microsoft.com/office/officeart/2005/8/layout/chevron2"/>
    <dgm:cxn modelId="{ABEDA732-D436-4A18-BFD5-A76349ACAB67}" type="presOf" srcId="{51DA4771-5214-40F6-8662-52F5672F8C3B}" destId="{66AE50E8-7C72-411C-B753-6DFF715C713D}" srcOrd="0" destOrd="0" presId="urn:microsoft.com/office/officeart/2005/8/layout/chevron2"/>
    <dgm:cxn modelId="{31392CCA-EBC8-4824-B38D-EBC44697B8DC}" type="presOf" srcId="{999B7FF7-2920-44D8-BC4D-6249A76D7734}" destId="{A2EDE0A9-DD95-455D-968E-5297AEBDC144}" srcOrd="0" destOrd="0" presId="urn:microsoft.com/office/officeart/2005/8/layout/chevron2"/>
    <dgm:cxn modelId="{55E5ABB4-A7E5-4351-A059-E09734028D41}" type="presOf" srcId="{267249B8-3591-456E-8A03-1CBE06166594}" destId="{D0FF244F-78F2-424D-9E13-FE73C28C6003}" srcOrd="0" destOrd="0" presId="urn:microsoft.com/office/officeart/2005/8/layout/chevron2"/>
    <dgm:cxn modelId="{62C66104-95E8-41AB-BD3A-BD8099310270}" type="presOf" srcId="{ABB1AA21-0EDF-423A-A63A-2B8BCC1E2F31}" destId="{54429850-230E-4D41-BFFD-6B6FCD87FD41}" srcOrd="0" destOrd="0" presId="urn:microsoft.com/office/officeart/2005/8/layout/chevron2"/>
    <dgm:cxn modelId="{DC34E4AA-1B35-44E9-AF3A-08171BAA9D64}" type="presParOf" srcId="{39043295-EBD2-4B60-A03F-F15BE8F139F3}" destId="{DA299515-B08C-4557-923E-943EEC2D3304}" srcOrd="0" destOrd="0" presId="urn:microsoft.com/office/officeart/2005/8/layout/chevron2"/>
    <dgm:cxn modelId="{F0A48EF7-3C09-41F8-969E-3DA42896EFFA}" type="presParOf" srcId="{DA299515-B08C-4557-923E-943EEC2D3304}" destId="{A2EDE0A9-DD95-455D-968E-5297AEBDC144}" srcOrd="0" destOrd="0" presId="urn:microsoft.com/office/officeart/2005/8/layout/chevron2"/>
    <dgm:cxn modelId="{9CDF75A8-42FA-4B2D-9C00-DFBC316A66F2}" type="presParOf" srcId="{DA299515-B08C-4557-923E-943EEC2D3304}" destId="{5B6CADE3-653B-444B-823E-1DCDD64FDA86}" srcOrd="1" destOrd="0" presId="urn:microsoft.com/office/officeart/2005/8/layout/chevron2"/>
    <dgm:cxn modelId="{F41A7069-A387-48DB-9E7C-D6F4FA5D546A}" type="presParOf" srcId="{39043295-EBD2-4B60-A03F-F15BE8F139F3}" destId="{94D72E8A-46D9-48FF-879E-9664B7D0C26C}" srcOrd="1" destOrd="0" presId="urn:microsoft.com/office/officeart/2005/8/layout/chevron2"/>
    <dgm:cxn modelId="{115C7903-59AE-4863-9ACA-E5A978A2698C}" type="presParOf" srcId="{39043295-EBD2-4B60-A03F-F15BE8F139F3}" destId="{E114BE42-F743-45C2-9CA7-20410066F496}" srcOrd="2" destOrd="0" presId="urn:microsoft.com/office/officeart/2005/8/layout/chevron2"/>
    <dgm:cxn modelId="{954CB933-168E-4A1D-A4EF-CC5FC8609F83}" type="presParOf" srcId="{E114BE42-F743-45C2-9CA7-20410066F496}" destId="{54429850-230E-4D41-BFFD-6B6FCD87FD41}" srcOrd="0" destOrd="0" presId="urn:microsoft.com/office/officeart/2005/8/layout/chevron2"/>
    <dgm:cxn modelId="{F1E04C5A-CB12-48FD-9D31-D7FBF460CF79}" type="presParOf" srcId="{E114BE42-F743-45C2-9CA7-20410066F496}" destId="{FB8EAAE2-108E-4919-AEE2-15CD9D4CF5CA}" srcOrd="1" destOrd="0" presId="urn:microsoft.com/office/officeart/2005/8/layout/chevron2"/>
    <dgm:cxn modelId="{59C04418-E755-401E-9031-53BCEDEEFCD1}" type="presParOf" srcId="{39043295-EBD2-4B60-A03F-F15BE8F139F3}" destId="{07DB31D1-EC8D-4C31-A006-825165AC7F3C}" srcOrd="3" destOrd="0" presId="urn:microsoft.com/office/officeart/2005/8/layout/chevron2"/>
    <dgm:cxn modelId="{F45BE837-4B70-4F29-9CAC-EC10B041D205}" type="presParOf" srcId="{39043295-EBD2-4B60-A03F-F15BE8F139F3}" destId="{D57F6DDA-9F42-497D-860F-B1438381EDB9}" srcOrd="4" destOrd="0" presId="urn:microsoft.com/office/officeart/2005/8/layout/chevron2"/>
    <dgm:cxn modelId="{8F26F4BA-1851-457F-A797-A1F2F0907735}" type="presParOf" srcId="{D57F6DDA-9F42-497D-860F-B1438381EDB9}" destId="{AE1882E5-879A-4467-A72C-31DF95766694}" srcOrd="0" destOrd="0" presId="urn:microsoft.com/office/officeart/2005/8/layout/chevron2"/>
    <dgm:cxn modelId="{24273615-993B-4485-93BA-6ACA82E40708}" type="presParOf" srcId="{D57F6DDA-9F42-497D-860F-B1438381EDB9}" destId="{D0FF244F-78F2-424D-9E13-FE73C28C6003}" srcOrd="1" destOrd="0" presId="urn:microsoft.com/office/officeart/2005/8/layout/chevron2"/>
    <dgm:cxn modelId="{65936C7D-6D32-4930-958E-59FB9155D0C7}" type="presParOf" srcId="{39043295-EBD2-4B60-A03F-F15BE8F139F3}" destId="{9075756D-6556-4172-949B-53A8C3F1AAEE}" srcOrd="5" destOrd="0" presId="urn:microsoft.com/office/officeart/2005/8/layout/chevron2"/>
    <dgm:cxn modelId="{D70E3105-10EA-4806-820C-34C097A24ABC}" type="presParOf" srcId="{39043295-EBD2-4B60-A03F-F15BE8F139F3}" destId="{1DDC9BCF-36D5-4A4B-B28A-2D6648286C7D}" srcOrd="6" destOrd="0" presId="urn:microsoft.com/office/officeart/2005/8/layout/chevron2"/>
    <dgm:cxn modelId="{C0F5ED2D-C13D-42A9-A748-87041D54A27A}" type="presParOf" srcId="{1DDC9BCF-36D5-4A4B-B28A-2D6648286C7D}" destId="{66AE50E8-7C72-411C-B753-6DFF715C713D}" srcOrd="0" destOrd="0" presId="urn:microsoft.com/office/officeart/2005/8/layout/chevron2"/>
    <dgm:cxn modelId="{B44C16E9-FE29-481D-894E-9FF55C553B58}" type="presParOf" srcId="{1DDC9BCF-36D5-4A4B-B28A-2D6648286C7D}" destId="{B06D2914-6FF7-4EA6-909C-E211A9A6AE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194141-CFB1-4DE6-A7A9-6B2BB649D39E}" type="doc">
      <dgm:prSet loTypeId="urn:microsoft.com/office/officeart/2005/8/layout/hProcess9" loCatId="process" qsTypeId="urn:microsoft.com/office/officeart/2005/8/quickstyle/simple1" qsCatId="simple" csTypeId="urn:microsoft.com/office/officeart/2005/8/colors/accent3_3" csCatId="accent3" phldr="1"/>
      <dgm:spPr/>
    </dgm:pt>
    <dgm:pt modelId="{B50AFE84-FFD2-4EFC-A482-2C43550D0E47}">
      <dgm:prSet phldrT="[Text]" custT="1"/>
      <dgm:spPr/>
      <dgm:t>
        <a:bodyPr/>
        <a:lstStyle/>
        <a:p>
          <a:r>
            <a:rPr lang="en-GB" sz="3000" b="1" dirty="0" smtClean="0"/>
            <a:t>Resistance </a:t>
          </a:r>
          <a:endParaRPr lang="en-GB" sz="3000" b="1" dirty="0"/>
        </a:p>
      </dgm:t>
    </dgm:pt>
    <dgm:pt modelId="{12549DB6-DAD8-49ED-8124-02C41AE8D176}" type="parTrans" cxnId="{4D946608-C21D-42F6-AABE-A3C10A1434C9}">
      <dgm:prSet/>
      <dgm:spPr/>
      <dgm:t>
        <a:bodyPr/>
        <a:lstStyle/>
        <a:p>
          <a:endParaRPr lang="en-GB"/>
        </a:p>
      </dgm:t>
    </dgm:pt>
    <dgm:pt modelId="{A2941DBC-2EED-4817-BE31-3701926C46CA}" type="sibTrans" cxnId="{4D946608-C21D-42F6-AABE-A3C10A1434C9}">
      <dgm:prSet/>
      <dgm:spPr/>
      <dgm:t>
        <a:bodyPr/>
        <a:lstStyle/>
        <a:p>
          <a:endParaRPr lang="en-GB"/>
        </a:p>
      </dgm:t>
    </dgm:pt>
    <dgm:pt modelId="{B3923FCB-73A2-47FB-AE8F-B32D1B322228}">
      <dgm:prSet phldrT="[Text]" custT="1"/>
      <dgm:spPr/>
      <dgm:t>
        <a:bodyPr/>
        <a:lstStyle/>
        <a:p>
          <a:r>
            <a:rPr lang="en-GB" sz="2800" b="1" dirty="0" smtClean="0"/>
            <a:t>Reluctant acceptance</a:t>
          </a:r>
          <a:endParaRPr lang="en-GB" sz="2800" b="1" dirty="0"/>
        </a:p>
      </dgm:t>
    </dgm:pt>
    <dgm:pt modelId="{3819D4F7-715E-49D5-BACD-D0F29873E5D7}" type="parTrans" cxnId="{CCECA168-4617-4022-B845-F68B270E0196}">
      <dgm:prSet/>
      <dgm:spPr/>
      <dgm:t>
        <a:bodyPr/>
        <a:lstStyle/>
        <a:p>
          <a:endParaRPr lang="en-GB"/>
        </a:p>
      </dgm:t>
    </dgm:pt>
    <dgm:pt modelId="{3EDC273E-0DA8-469A-986E-BBFEF677E49F}" type="sibTrans" cxnId="{CCECA168-4617-4022-B845-F68B270E0196}">
      <dgm:prSet/>
      <dgm:spPr/>
      <dgm:t>
        <a:bodyPr/>
        <a:lstStyle/>
        <a:p>
          <a:endParaRPr lang="en-GB"/>
        </a:p>
      </dgm:t>
    </dgm:pt>
    <dgm:pt modelId="{4679EC5E-31B6-4CAC-B91E-13BFE42DB570}">
      <dgm:prSet phldrT="[Text]" custT="1"/>
      <dgm:spPr/>
      <dgm:t>
        <a:bodyPr/>
        <a:lstStyle/>
        <a:p>
          <a:r>
            <a:rPr lang="en-GB" sz="3000" b="1" dirty="0" smtClean="0"/>
            <a:t>Support</a:t>
          </a:r>
          <a:endParaRPr lang="en-GB" sz="3000" b="1" dirty="0"/>
        </a:p>
      </dgm:t>
    </dgm:pt>
    <dgm:pt modelId="{456CACB9-BC79-4F99-819E-8D7E0E9CE197}" type="parTrans" cxnId="{EE896263-ABB1-4190-B2DF-C3A19D81C0E3}">
      <dgm:prSet/>
      <dgm:spPr/>
      <dgm:t>
        <a:bodyPr/>
        <a:lstStyle/>
        <a:p>
          <a:endParaRPr lang="en-GB"/>
        </a:p>
      </dgm:t>
    </dgm:pt>
    <dgm:pt modelId="{ADDE3FE8-276E-4FF8-AA87-7EA908DB2A14}" type="sibTrans" cxnId="{EE896263-ABB1-4190-B2DF-C3A19D81C0E3}">
      <dgm:prSet/>
      <dgm:spPr/>
      <dgm:t>
        <a:bodyPr/>
        <a:lstStyle/>
        <a:p>
          <a:endParaRPr lang="en-GB"/>
        </a:p>
      </dgm:t>
    </dgm:pt>
    <dgm:pt modelId="{A4DB5032-8D55-4F8C-8DC1-73685D23CEFD}" type="pres">
      <dgm:prSet presAssocID="{66194141-CFB1-4DE6-A7A9-6B2BB649D39E}" presName="CompostProcess" presStyleCnt="0">
        <dgm:presLayoutVars>
          <dgm:dir/>
          <dgm:resizeHandles val="exact"/>
        </dgm:presLayoutVars>
      </dgm:prSet>
      <dgm:spPr/>
    </dgm:pt>
    <dgm:pt modelId="{11A35487-5142-41DF-8A9E-95C28D26E6A7}" type="pres">
      <dgm:prSet presAssocID="{66194141-CFB1-4DE6-A7A9-6B2BB649D39E}" presName="arrow" presStyleLbl="bgShp" presStyleIdx="0" presStyleCnt="1"/>
      <dgm:spPr/>
    </dgm:pt>
    <dgm:pt modelId="{B11ADB53-D3D2-41A3-9690-8393D782D534}" type="pres">
      <dgm:prSet presAssocID="{66194141-CFB1-4DE6-A7A9-6B2BB649D39E}" presName="linearProcess" presStyleCnt="0"/>
      <dgm:spPr/>
    </dgm:pt>
    <dgm:pt modelId="{83760A43-A0B1-4141-9801-046CF6EEB0AE}" type="pres">
      <dgm:prSet presAssocID="{B50AFE84-FFD2-4EFC-A482-2C43550D0E47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8B7FD2-AC07-4B1E-B375-DE5F751675E2}" type="pres">
      <dgm:prSet presAssocID="{A2941DBC-2EED-4817-BE31-3701926C46CA}" presName="sibTrans" presStyleCnt="0"/>
      <dgm:spPr/>
    </dgm:pt>
    <dgm:pt modelId="{71050ED9-9877-4902-A70A-C3699F56C7D1}" type="pres">
      <dgm:prSet presAssocID="{B3923FCB-73A2-47FB-AE8F-B32D1B32222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D9F099-53BB-46D7-B115-C02475F007C6}" type="pres">
      <dgm:prSet presAssocID="{3EDC273E-0DA8-469A-986E-BBFEF677E49F}" presName="sibTrans" presStyleCnt="0"/>
      <dgm:spPr/>
    </dgm:pt>
    <dgm:pt modelId="{C8D67820-9BA1-4499-A02A-9CDB8BC5D160}" type="pres">
      <dgm:prSet presAssocID="{4679EC5E-31B6-4CAC-B91E-13BFE42DB570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996A38-0F11-42EB-9747-556F627E4794}" type="presOf" srcId="{4679EC5E-31B6-4CAC-B91E-13BFE42DB570}" destId="{C8D67820-9BA1-4499-A02A-9CDB8BC5D160}" srcOrd="0" destOrd="0" presId="urn:microsoft.com/office/officeart/2005/8/layout/hProcess9"/>
    <dgm:cxn modelId="{5E7EE340-CDFD-48FD-B56C-0E32212B0E99}" type="presOf" srcId="{B50AFE84-FFD2-4EFC-A482-2C43550D0E47}" destId="{83760A43-A0B1-4141-9801-046CF6EEB0AE}" srcOrd="0" destOrd="0" presId="urn:microsoft.com/office/officeart/2005/8/layout/hProcess9"/>
    <dgm:cxn modelId="{EE896263-ABB1-4190-B2DF-C3A19D81C0E3}" srcId="{66194141-CFB1-4DE6-A7A9-6B2BB649D39E}" destId="{4679EC5E-31B6-4CAC-B91E-13BFE42DB570}" srcOrd="2" destOrd="0" parTransId="{456CACB9-BC79-4F99-819E-8D7E0E9CE197}" sibTransId="{ADDE3FE8-276E-4FF8-AA87-7EA908DB2A14}"/>
    <dgm:cxn modelId="{CCECA168-4617-4022-B845-F68B270E0196}" srcId="{66194141-CFB1-4DE6-A7A9-6B2BB649D39E}" destId="{B3923FCB-73A2-47FB-AE8F-B32D1B322228}" srcOrd="1" destOrd="0" parTransId="{3819D4F7-715E-49D5-BACD-D0F29873E5D7}" sibTransId="{3EDC273E-0DA8-469A-986E-BBFEF677E49F}"/>
    <dgm:cxn modelId="{C1427DB3-514A-4196-8788-7EFD1626807E}" type="presOf" srcId="{B3923FCB-73A2-47FB-AE8F-B32D1B322228}" destId="{71050ED9-9877-4902-A70A-C3699F56C7D1}" srcOrd="0" destOrd="0" presId="urn:microsoft.com/office/officeart/2005/8/layout/hProcess9"/>
    <dgm:cxn modelId="{6FF379C8-FEA9-47DA-8C2F-A89C0BD49F78}" type="presOf" srcId="{66194141-CFB1-4DE6-A7A9-6B2BB649D39E}" destId="{A4DB5032-8D55-4F8C-8DC1-73685D23CEFD}" srcOrd="0" destOrd="0" presId="urn:microsoft.com/office/officeart/2005/8/layout/hProcess9"/>
    <dgm:cxn modelId="{4D946608-C21D-42F6-AABE-A3C10A1434C9}" srcId="{66194141-CFB1-4DE6-A7A9-6B2BB649D39E}" destId="{B50AFE84-FFD2-4EFC-A482-2C43550D0E47}" srcOrd="0" destOrd="0" parTransId="{12549DB6-DAD8-49ED-8124-02C41AE8D176}" sibTransId="{A2941DBC-2EED-4817-BE31-3701926C46CA}"/>
    <dgm:cxn modelId="{BCBD5D24-0C3A-4E6B-BFB2-AF82D41E6E4E}" type="presParOf" srcId="{A4DB5032-8D55-4F8C-8DC1-73685D23CEFD}" destId="{11A35487-5142-41DF-8A9E-95C28D26E6A7}" srcOrd="0" destOrd="0" presId="urn:microsoft.com/office/officeart/2005/8/layout/hProcess9"/>
    <dgm:cxn modelId="{56D52E42-22BD-4DB4-B4A7-53EA227DF7F2}" type="presParOf" srcId="{A4DB5032-8D55-4F8C-8DC1-73685D23CEFD}" destId="{B11ADB53-D3D2-41A3-9690-8393D782D534}" srcOrd="1" destOrd="0" presId="urn:microsoft.com/office/officeart/2005/8/layout/hProcess9"/>
    <dgm:cxn modelId="{ECEAB201-1F30-4760-9222-1B6AF74008BE}" type="presParOf" srcId="{B11ADB53-D3D2-41A3-9690-8393D782D534}" destId="{83760A43-A0B1-4141-9801-046CF6EEB0AE}" srcOrd="0" destOrd="0" presId="urn:microsoft.com/office/officeart/2005/8/layout/hProcess9"/>
    <dgm:cxn modelId="{5FF9A823-DE68-4C45-ACE0-FA717890CD07}" type="presParOf" srcId="{B11ADB53-D3D2-41A3-9690-8393D782D534}" destId="{8E8B7FD2-AC07-4B1E-B375-DE5F751675E2}" srcOrd="1" destOrd="0" presId="urn:microsoft.com/office/officeart/2005/8/layout/hProcess9"/>
    <dgm:cxn modelId="{EA2B9A68-35F0-4DDC-93BD-07888E5D1DA0}" type="presParOf" srcId="{B11ADB53-D3D2-41A3-9690-8393D782D534}" destId="{71050ED9-9877-4902-A70A-C3699F56C7D1}" srcOrd="2" destOrd="0" presId="urn:microsoft.com/office/officeart/2005/8/layout/hProcess9"/>
    <dgm:cxn modelId="{5282D43B-C952-4534-AA3B-C24D3925CE23}" type="presParOf" srcId="{B11ADB53-D3D2-41A3-9690-8393D782D534}" destId="{D4D9F099-53BB-46D7-B115-C02475F007C6}" srcOrd="3" destOrd="0" presId="urn:microsoft.com/office/officeart/2005/8/layout/hProcess9"/>
    <dgm:cxn modelId="{E6D5685B-98CD-4669-983B-C6283A24E254}" type="presParOf" srcId="{B11ADB53-D3D2-41A3-9690-8393D782D534}" destId="{C8D67820-9BA1-4499-A02A-9CDB8BC5D1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672605-B7AC-4CB3-9AF5-DC08B95FB61E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99B7FF7-2920-44D8-BC4D-6249A76D7734}">
      <dgm:prSet phldrT="[Text]" phldr="1"/>
      <dgm:spPr/>
      <dgm:t>
        <a:bodyPr/>
        <a:lstStyle/>
        <a:p>
          <a:endParaRPr lang="en-GB" dirty="0"/>
        </a:p>
      </dgm:t>
    </dgm:pt>
    <dgm:pt modelId="{25048D13-4D59-4F04-A692-EF644C8757A3}" type="parTrans" cxnId="{E33F6E11-FFA6-4DF4-8F2B-FFD431AC2EFD}">
      <dgm:prSet/>
      <dgm:spPr/>
      <dgm:t>
        <a:bodyPr/>
        <a:lstStyle/>
        <a:p>
          <a:endParaRPr lang="en-GB"/>
        </a:p>
      </dgm:t>
    </dgm:pt>
    <dgm:pt modelId="{26E1E8A4-7536-40D9-A038-C102755C7E9E}" type="sibTrans" cxnId="{E33F6E11-FFA6-4DF4-8F2B-FFD431AC2EFD}">
      <dgm:prSet/>
      <dgm:spPr/>
      <dgm:t>
        <a:bodyPr/>
        <a:lstStyle/>
        <a:p>
          <a:endParaRPr lang="en-GB"/>
        </a:p>
      </dgm:t>
    </dgm:pt>
    <dgm:pt modelId="{63C4EF19-38A3-41AD-A1A9-F01B5A61C22A}">
      <dgm:prSet phldrT="[Text]" custT="1"/>
      <dgm:spPr/>
      <dgm:t>
        <a:bodyPr/>
        <a:lstStyle/>
        <a:p>
          <a:r>
            <a:rPr lang="en-GB" sz="3200" dirty="0" smtClean="0"/>
            <a:t>Evidence</a:t>
          </a:r>
          <a:endParaRPr lang="en-GB" sz="3200" dirty="0"/>
        </a:p>
      </dgm:t>
    </dgm:pt>
    <dgm:pt modelId="{60115385-80F9-43F0-8C80-D0869DC33C70}" type="parTrans" cxnId="{C96FDF6F-4854-4348-AF8B-6BC6D984D5AF}">
      <dgm:prSet/>
      <dgm:spPr/>
      <dgm:t>
        <a:bodyPr/>
        <a:lstStyle/>
        <a:p>
          <a:endParaRPr lang="en-GB"/>
        </a:p>
      </dgm:t>
    </dgm:pt>
    <dgm:pt modelId="{46489201-3874-49B5-8058-3E415425CE38}" type="sibTrans" cxnId="{C96FDF6F-4854-4348-AF8B-6BC6D984D5AF}">
      <dgm:prSet/>
      <dgm:spPr/>
      <dgm:t>
        <a:bodyPr/>
        <a:lstStyle/>
        <a:p>
          <a:endParaRPr lang="en-GB"/>
        </a:p>
      </dgm:t>
    </dgm:pt>
    <dgm:pt modelId="{ABB1AA21-0EDF-423A-A63A-2B8BCC1E2F31}">
      <dgm:prSet phldrT="[Text]" phldr="1"/>
      <dgm:spPr/>
      <dgm:t>
        <a:bodyPr/>
        <a:lstStyle/>
        <a:p>
          <a:endParaRPr lang="en-GB" dirty="0"/>
        </a:p>
      </dgm:t>
    </dgm:pt>
    <dgm:pt modelId="{8492AE89-8F93-4328-B9A8-3DF54CB42713}" type="parTrans" cxnId="{E0574F83-1D30-487B-91ED-1DACE1B4106D}">
      <dgm:prSet/>
      <dgm:spPr/>
      <dgm:t>
        <a:bodyPr/>
        <a:lstStyle/>
        <a:p>
          <a:endParaRPr lang="en-GB"/>
        </a:p>
      </dgm:t>
    </dgm:pt>
    <dgm:pt modelId="{F4F38A4F-9C72-44B8-9133-5162E3EF7D89}" type="sibTrans" cxnId="{E0574F83-1D30-487B-91ED-1DACE1B4106D}">
      <dgm:prSet/>
      <dgm:spPr/>
      <dgm:t>
        <a:bodyPr/>
        <a:lstStyle/>
        <a:p>
          <a:endParaRPr lang="en-GB"/>
        </a:p>
      </dgm:t>
    </dgm:pt>
    <dgm:pt modelId="{6EEB4CEF-2950-4885-BC55-966E2BD328A6}">
      <dgm:prSet phldrT="[Text]" phldr="1"/>
      <dgm:spPr/>
      <dgm:t>
        <a:bodyPr/>
        <a:lstStyle/>
        <a:p>
          <a:endParaRPr lang="en-GB" dirty="0"/>
        </a:p>
      </dgm:t>
    </dgm:pt>
    <dgm:pt modelId="{7B9F747C-1BA1-4B07-84C4-2F4FD64A3185}" type="parTrans" cxnId="{B2A42A69-2625-439F-BE51-C4D8775D959F}">
      <dgm:prSet/>
      <dgm:spPr/>
      <dgm:t>
        <a:bodyPr/>
        <a:lstStyle/>
        <a:p>
          <a:endParaRPr lang="en-GB"/>
        </a:p>
      </dgm:t>
    </dgm:pt>
    <dgm:pt modelId="{D9E4E131-C3C1-46CC-B4F0-46E945E642E4}" type="sibTrans" cxnId="{B2A42A69-2625-439F-BE51-C4D8775D959F}">
      <dgm:prSet/>
      <dgm:spPr/>
      <dgm:t>
        <a:bodyPr/>
        <a:lstStyle/>
        <a:p>
          <a:endParaRPr lang="en-GB"/>
        </a:p>
      </dgm:t>
    </dgm:pt>
    <dgm:pt modelId="{267249B8-3591-456E-8A03-1CBE06166594}">
      <dgm:prSet phldrT="[Text]" custT="1"/>
      <dgm:spPr/>
      <dgm:t>
        <a:bodyPr/>
        <a:lstStyle/>
        <a:p>
          <a:r>
            <a:rPr lang="en-GB" sz="3200" dirty="0" smtClean="0"/>
            <a:t>Media and political pressure </a:t>
          </a:r>
          <a:endParaRPr lang="en-GB" sz="3200" dirty="0"/>
        </a:p>
      </dgm:t>
    </dgm:pt>
    <dgm:pt modelId="{A30B9C29-A723-4271-A3F5-E0567FE7A9E7}" type="parTrans" cxnId="{9E8DF410-A7C5-4944-A600-EEB1ED0AD1ED}">
      <dgm:prSet/>
      <dgm:spPr/>
      <dgm:t>
        <a:bodyPr/>
        <a:lstStyle/>
        <a:p>
          <a:endParaRPr lang="en-GB"/>
        </a:p>
      </dgm:t>
    </dgm:pt>
    <dgm:pt modelId="{4669953E-E06C-4713-B425-9744E04EAB48}" type="sibTrans" cxnId="{9E8DF410-A7C5-4944-A600-EEB1ED0AD1ED}">
      <dgm:prSet/>
      <dgm:spPr/>
      <dgm:t>
        <a:bodyPr/>
        <a:lstStyle/>
        <a:p>
          <a:endParaRPr lang="en-GB"/>
        </a:p>
      </dgm:t>
    </dgm:pt>
    <dgm:pt modelId="{51DA4771-5214-40F6-8662-52F5672F8C3B}">
      <dgm:prSet/>
      <dgm:spPr/>
      <dgm:t>
        <a:bodyPr/>
        <a:lstStyle/>
        <a:p>
          <a:endParaRPr lang="en-GB" dirty="0"/>
        </a:p>
      </dgm:t>
    </dgm:pt>
    <dgm:pt modelId="{356B3A33-F481-4A84-95A2-CB0B1DC0166C}" type="sibTrans" cxnId="{773B9FAE-C488-4030-B394-3E06F30E0715}">
      <dgm:prSet/>
      <dgm:spPr/>
      <dgm:t>
        <a:bodyPr/>
        <a:lstStyle/>
        <a:p>
          <a:endParaRPr lang="en-GB"/>
        </a:p>
      </dgm:t>
    </dgm:pt>
    <dgm:pt modelId="{67BA30DB-FE8C-4032-AF34-AD1A378E6A84}" type="parTrans" cxnId="{773B9FAE-C488-4030-B394-3E06F30E0715}">
      <dgm:prSet/>
      <dgm:spPr/>
      <dgm:t>
        <a:bodyPr/>
        <a:lstStyle/>
        <a:p>
          <a:endParaRPr lang="en-GB"/>
        </a:p>
      </dgm:t>
    </dgm:pt>
    <dgm:pt modelId="{6DC03032-7532-4393-89F7-9FA5205FC58F}">
      <dgm:prSet custT="1"/>
      <dgm:spPr/>
      <dgm:t>
        <a:bodyPr/>
        <a:lstStyle/>
        <a:p>
          <a:r>
            <a:rPr lang="en-GB" sz="3200" dirty="0" smtClean="0"/>
            <a:t>Pressing the right buttons</a:t>
          </a:r>
          <a:endParaRPr lang="en-GB" sz="3200" dirty="0"/>
        </a:p>
      </dgm:t>
    </dgm:pt>
    <dgm:pt modelId="{582FF362-1D40-4267-8A50-ED51AA0E143D}" type="parTrans" cxnId="{93D488A1-2874-4274-99AD-685801E901E4}">
      <dgm:prSet/>
      <dgm:spPr/>
      <dgm:t>
        <a:bodyPr/>
        <a:lstStyle/>
        <a:p>
          <a:endParaRPr lang="en-GB"/>
        </a:p>
      </dgm:t>
    </dgm:pt>
    <dgm:pt modelId="{EF194605-A036-4A59-BF4F-31031E1848A4}" type="sibTrans" cxnId="{93D488A1-2874-4274-99AD-685801E901E4}">
      <dgm:prSet/>
      <dgm:spPr/>
      <dgm:t>
        <a:bodyPr/>
        <a:lstStyle/>
        <a:p>
          <a:endParaRPr lang="en-GB"/>
        </a:p>
      </dgm:t>
    </dgm:pt>
    <dgm:pt modelId="{F148B85E-F814-4DAB-AA8F-C96FB1284B79}">
      <dgm:prSet custT="1"/>
      <dgm:spPr/>
      <dgm:t>
        <a:bodyPr/>
        <a:lstStyle/>
        <a:p>
          <a:r>
            <a:rPr lang="en-GB" sz="3200" dirty="0" smtClean="0"/>
            <a:t>Coalition building</a:t>
          </a:r>
          <a:endParaRPr lang="en-GB" sz="3200" dirty="0"/>
        </a:p>
      </dgm:t>
    </dgm:pt>
    <dgm:pt modelId="{7877DE37-FA7D-441B-984D-5703D5042363}" type="parTrans" cxnId="{2B5F5157-C3D0-4B95-9EBF-C264E163B24E}">
      <dgm:prSet/>
      <dgm:spPr/>
      <dgm:t>
        <a:bodyPr/>
        <a:lstStyle/>
        <a:p>
          <a:endParaRPr lang="en-GB"/>
        </a:p>
      </dgm:t>
    </dgm:pt>
    <dgm:pt modelId="{55F28259-4681-4B22-B61A-7FF4689CA450}" type="sibTrans" cxnId="{2B5F5157-C3D0-4B95-9EBF-C264E163B24E}">
      <dgm:prSet/>
      <dgm:spPr/>
      <dgm:t>
        <a:bodyPr/>
        <a:lstStyle/>
        <a:p>
          <a:endParaRPr lang="en-GB"/>
        </a:p>
      </dgm:t>
    </dgm:pt>
    <dgm:pt modelId="{74C82A54-CF65-43C7-B5FC-13F4DDF1A079}">
      <dgm:prSet/>
      <dgm:spPr/>
      <dgm:t>
        <a:bodyPr/>
        <a:lstStyle/>
        <a:p>
          <a:endParaRPr lang="en-GB" dirty="0"/>
        </a:p>
      </dgm:t>
    </dgm:pt>
    <dgm:pt modelId="{65C3BDBA-3046-4590-919B-BA6F2AC5BBAC}" type="parTrans" cxnId="{8C12F5FE-0B0F-4064-A0CA-A819DF65AA1D}">
      <dgm:prSet/>
      <dgm:spPr/>
      <dgm:t>
        <a:bodyPr/>
        <a:lstStyle/>
        <a:p>
          <a:endParaRPr lang="en-GB"/>
        </a:p>
      </dgm:t>
    </dgm:pt>
    <dgm:pt modelId="{01CF72AB-6744-4CE5-B490-F0A7D31D0B30}" type="sibTrans" cxnId="{8C12F5FE-0B0F-4064-A0CA-A819DF65AA1D}">
      <dgm:prSet/>
      <dgm:spPr/>
      <dgm:t>
        <a:bodyPr/>
        <a:lstStyle/>
        <a:p>
          <a:endParaRPr lang="en-GB"/>
        </a:p>
      </dgm:t>
    </dgm:pt>
    <dgm:pt modelId="{287B98BD-3118-468D-B35D-70B48EBF4AA2}">
      <dgm:prSet custT="1"/>
      <dgm:spPr/>
      <dgm:t>
        <a:bodyPr/>
        <a:lstStyle/>
        <a:p>
          <a:r>
            <a:rPr lang="en-GB" sz="3200" dirty="0" smtClean="0"/>
            <a:t>Building relationships</a:t>
          </a:r>
          <a:endParaRPr lang="en-GB" sz="3200" dirty="0"/>
        </a:p>
      </dgm:t>
    </dgm:pt>
    <dgm:pt modelId="{B08A852F-B97C-44BA-B777-BF26AF86F04C}" type="parTrans" cxnId="{1BAA7F8A-9E8E-4059-9954-1170F9C496DD}">
      <dgm:prSet/>
      <dgm:spPr/>
      <dgm:t>
        <a:bodyPr/>
        <a:lstStyle/>
        <a:p>
          <a:endParaRPr lang="en-GB"/>
        </a:p>
      </dgm:t>
    </dgm:pt>
    <dgm:pt modelId="{E9C75459-0204-4345-8D2B-90E5683236A8}" type="sibTrans" cxnId="{1BAA7F8A-9E8E-4059-9954-1170F9C496DD}">
      <dgm:prSet/>
      <dgm:spPr/>
      <dgm:t>
        <a:bodyPr/>
        <a:lstStyle/>
        <a:p>
          <a:endParaRPr lang="en-GB"/>
        </a:p>
      </dgm:t>
    </dgm:pt>
    <dgm:pt modelId="{39043295-EBD2-4B60-A03F-F15BE8F139F3}" type="pres">
      <dgm:prSet presAssocID="{4E672605-B7AC-4CB3-9AF5-DC08B95FB6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299515-B08C-4557-923E-943EEC2D3304}" type="pres">
      <dgm:prSet presAssocID="{999B7FF7-2920-44D8-BC4D-6249A76D7734}" presName="composite" presStyleCnt="0"/>
      <dgm:spPr/>
    </dgm:pt>
    <dgm:pt modelId="{A2EDE0A9-DD95-455D-968E-5297AEBDC144}" type="pres">
      <dgm:prSet presAssocID="{999B7FF7-2920-44D8-BC4D-6249A76D7734}" presName="parentText" presStyleLbl="alignNode1" presStyleIdx="0" presStyleCnt="5" custLinFactNeighborX="0" custLinFactNeighborY="-4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6CADE3-653B-444B-823E-1DCDD64FDA86}" type="pres">
      <dgm:prSet presAssocID="{999B7FF7-2920-44D8-BC4D-6249A76D7734}" presName="descendantText" presStyleLbl="alignAcc1" presStyleIdx="0" presStyleCnt="5" custScaleY="101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D72E8A-46D9-48FF-879E-9664B7D0C26C}" type="pres">
      <dgm:prSet presAssocID="{26E1E8A4-7536-40D9-A038-C102755C7E9E}" presName="sp" presStyleCnt="0"/>
      <dgm:spPr/>
    </dgm:pt>
    <dgm:pt modelId="{E114BE42-F743-45C2-9CA7-20410066F496}" type="pres">
      <dgm:prSet presAssocID="{ABB1AA21-0EDF-423A-A63A-2B8BCC1E2F31}" presName="composite" presStyleCnt="0"/>
      <dgm:spPr/>
    </dgm:pt>
    <dgm:pt modelId="{54429850-230E-4D41-BFFD-6B6FCD87FD41}" type="pres">
      <dgm:prSet presAssocID="{ABB1AA21-0EDF-423A-A63A-2B8BCC1E2F3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EAAE2-108E-4919-AEE2-15CD9D4CF5CA}" type="pres">
      <dgm:prSet presAssocID="{ABB1AA21-0EDF-423A-A63A-2B8BCC1E2F3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B31D1-EC8D-4C31-A006-825165AC7F3C}" type="pres">
      <dgm:prSet presAssocID="{F4F38A4F-9C72-44B8-9133-5162E3EF7D89}" presName="sp" presStyleCnt="0"/>
      <dgm:spPr/>
    </dgm:pt>
    <dgm:pt modelId="{C41E3FAD-5C9D-43C6-B6F7-ACB631A03E93}" type="pres">
      <dgm:prSet presAssocID="{74C82A54-CF65-43C7-B5FC-13F4DDF1A079}" presName="composite" presStyleCnt="0"/>
      <dgm:spPr/>
    </dgm:pt>
    <dgm:pt modelId="{5272FB57-F8BC-4CC2-B399-FC71B061165E}" type="pres">
      <dgm:prSet presAssocID="{74C82A54-CF65-43C7-B5FC-13F4DDF1A07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7ABF8B-E57D-428D-BBE6-4C9B5A38C646}" type="pres">
      <dgm:prSet presAssocID="{74C82A54-CF65-43C7-B5FC-13F4DDF1A07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B57BA-8530-4440-B809-6B5F5CCB82FD}" type="pres">
      <dgm:prSet presAssocID="{01CF72AB-6744-4CE5-B490-F0A7D31D0B30}" presName="sp" presStyleCnt="0"/>
      <dgm:spPr/>
    </dgm:pt>
    <dgm:pt modelId="{D57F6DDA-9F42-497D-860F-B1438381EDB9}" type="pres">
      <dgm:prSet presAssocID="{6EEB4CEF-2950-4885-BC55-966E2BD328A6}" presName="composite" presStyleCnt="0"/>
      <dgm:spPr/>
    </dgm:pt>
    <dgm:pt modelId="{AE1882E5-879A-4467-A72C-31DF95766694}" type="pres">
      <dgm:prSet presAssocID="{6EEB4CEF-2950-4885-BC55-966E2BD328A6}" presName="parentText" presStyleLbl="alignNode1" presStyleIdx="3" presStyleCnt="5" custLinFactNeighborX="2277" custLinFactNeighborY="199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FF244F-78F2-424D-9E13-FE73C28C6003}" type="pres">
      <dgm:prSet presAssocID="{6EEB4CEF-2950-4885-BC55-966E2BD328A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075756D-6556-4172-949B-53A8C3F1AAEE}" type="pres">
      <dgm:prSet presAssocID="{D9E4E131-C3C1-46CC-B4F0-46E945E642E4}" presName="sp" presStyleCnt="0"/>
      <dgm:spPr/>
    </dgm:pt>
    <dgm:pt modelId="{1DDC9BCF-36D5-4A4B-B28A-2D6648286C7D}" type="pres">
      <dgm:prSet presAssocID="{51DA4771-5214-40F6-8662-52F5672F8C3B}" presName="composite" presStyleCnt="0"/>
      <dgm:spPr/>
    </dgm:pt>
    <dgm:pt modelId="{66AE50E8-7C72-411C-B753-6DFF715C713D}" type="pres">
      <dgm:prSet presAssocID="{51DA4771-5214-40F6-8662-52F5672F8C3B}" presName="parentText" presStyleLbl="alignNode1" presStyleIdx="4" presStyleCnt="5" custLinFactNeighborX="2999" custLinFactNeighborY="-356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6D2914-6FF7-4EA6-909C-E211A9A6AEFC}" type="pres">
      <dgm:prSet presAssocID="{51DA4771-5214-40F6-8662-52F5672F8C3B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DD8EADB-7A8B-471C-839F-9E3E15AE5FE3}" type="presOf" srcId="{63C4EF19-38A3-41AD-A1A9-F01B5A61C22A}" destId="{5B6CADE3-653B-444B-823E-1DCDD64FDA86}" srcOrd="0" destOrd="0" presId="urn:microsoft.com/office/officeart/2005/8/layout/chevron2"/>
    <dgm:cxn modelId="{E0574F83-1D30-487B-91ED-1DACE1B4106D}" srcId="{4E672605-B7AC-4CB3-9AF5-DC08B95FB61E}" destId="{ABB1AA21-0EDF-423A-A63A-2B8BCC1E2F31}" srcOrd="1" destOrd="0" parTransId="{8492AE89-8F93-4328-B9A8-3DF54CB42713}" sibTransId="{F4F38A4F-9C72-44B8-9133-5162E3EF7D89}"/>
    <dgm:cxn modelId="{BEDC64F8-93C5-412C-8455-80E2E655972B}" type="presOf" srcId="{287B98BD-3118-468D-B35D-70B48EBF4AA2}" destId="{367ABF8B-E57D-428D-BBE6-4C9B5A38C646}" srcOrd="0" destOrd="0" presId="urn:microsoft.com/office/officeart/2005/8/layout/chevron2"/>
    <dgm:cxn modelId="{F6F4138F-4236-4E89-A9B0-89BC031046C1}" type="presOf" srcId="{6DC03032-7532-4393-89F7-9FA5205FC58F}" destId="{B06D2914-6FF7-4EA6-909C-E211A9A6AEFC}" srcOrd="0" destOrd="0" presId="urn:microsoft.com/office/officeart/2005/8/layout/chevron2"/>
    <dgm:cxn modelId="{B2A42A69-2625-439F-BE51-C4D8775D959F}" srcId="{4E672605-B7AC-4CB3-9AF5-DC08B95FB61E}" destId="{6EEB4CEF-2950-4885-BC55-966E2BD328A6}" srcOrd="3" destOrd="0" parTransId="{7B9F747C-1BA1-4B07-84C4-2F4FD64A3185}" sibTransId="{D9E4E131-C3C1-46CC-B4F0-46E945E642E4}"/>
    <dgm:cxn modelId="{C96FDF6F-4854-4348-AF8B-6BC6D984D5AF}" srcId="{999B7FF7-2920-44D8-BC4D-6249A76D7734}" destId="{63C4EF19-38A3-41AD-A1A9-F01B5A61C22A}" srcOrd="0" destOrd="0" parTransId="{60115385-80F9-43F0-8C80-D0869DC33C70}" sibTransId="{46489201-3874-49B5-8058-3E415425CE38}"/>
    <dgm:cxn modelId="{2B5F5157-C3D0-4B95-9EBF-C264E163B24E}" srcId="{ABB1AA21-0EDF-423A-A63A-2B8BCC1E2F31}" destId="{F148B85E-F814-4DAB-AA8F-C96FB1284B79}" srcOrd="0" destOrd="0" parTransId="{7877DE37-FA7D-441B-984D-5703D5042363}" sibTransId="{55F28259-4681-4B22-B61A-7FF4689CA450}"/>
    <dgm:cxn modelId="{773B9FAE-C488-4030-B394-3E06F30E0715}" srcId="{4E672605-B7AC-4CB3-9AF5-DC08B95FB61E}" destId="{51DA4771-5214-40F6-8662-52F5672F8C3B}" srcOrd="4" destOrd="0" parTransId="{67BA30DB-FE8C-4032-AF34-AD1A378E6A84}" sibTransId="{356B3A33-F481-4A84-95A2-CB0B1DC0166C}"/>
    <dgm:cxn modelId="{C296874E-515A-4B2B-9494-7E442E87C1BB}" type="presOf" srcId="{51DA4771-5214-40F6-8662-52F5672F8C3B}" destId="{66AE50E8-7C72-411C-B753-6DFF715C713D}" srcOrd="0" destOrd="0" presId="urn:microsoft.com/office/officeart/2005/8/layout/chevron2"/>
    <dgm:cxn modelId="{9E8DF410-A7C5-4944-A600-EEB1ED0AD1ED}" srcId="{6EEB4CEF-2950-4885-BC55-966E2BD328A6}" destId="{267249B8-3591-456E-8A03-1CBE06166594}" srcOrd="0" destOrd="0" parTransId="{A30B9C29-A723-4271-A3F5-E0567FE7A9E7}" sibTransId="{4669953E-E06C-4713-B425-9744E04EAB48}"/>
    <dgm:cxn modelId="{E33F6E11-FFA6-4DF4-8F2B-FFD431AC2EFD}" srcId="{4E672605-B7AC-4CB3-9AF5-DC08B95FB61E}" destId="{999B7FF7-2920-44D8-BC4D-6249A76D7734}" srcOrd="0" destOrd="0" parTransId="{25048D13-4D59-4F04-A692-EF644C8757A3}" sibTransId="{26E1E8A4-7536-40D9-A038-C102755C7E9E}"/>
    <dgm:cxn modelId="{8C12F5FE-0B0F-4064-A0CA-A819DF65AA1D}" srcId="{4E672605-B7AC-4CB3-9AF5-DC08B95FB61E}" destId="{74C82A54-CF65-43C7-B5FC-13F4DDF1A079}" srcOrd="2" destOrd="0" parTransId="{65C3BDBA-3046-4590-919B-BA6F2AC5BBAC}" sibTransId="{01CF72AB-6744-4CE5-B490-F0A7D31D0B30}"/>
    <dgm:cxn modelId="{1BAA7F8A-9E8E-4059-9954-1170F9C496DD}" srcId="{74C82A54-CF65-43C7-B5FC-13F4DDF1A079}" destId="{287B98BD-3118-468D-B35D-70B48EBF4AA2}" srcOrd="0" destOrd="0" parTransId="{B08A852F-B97C-44BA-B777-BF26AF86F04C}" sibTransId="{E9C75459-0204-4345-8D2B-90E5683236A8}"/>
    <dgm:cxn modelId="{93D488A1-2874-4274-99AD-685801E901E4}" srcId="{51DA4771-5214-40F6-8662-52F5672F8C3B}" destId="{6DC03032-7532-4393-89F7-9FA5205FC58F}" srcOrd="0" destOrd="0" parTransId="{582FF362-1D40-4267-8A50-ED51AA0E143D}" sibTransId="{EF194605-A036-4A59-BF4F-31031E1848A4}"/>
    <dgm:cxn modelId="{2F5B8D9F-EC8E-4DE2-91D9-E05539B66F50}" type="presOf" srcId="{ABB1AA21-0EDF-423A-A63A-2B8BCC1E2F31}" destId="{54429850-230E-4D41-BFFD-6B6FCD87FD41}" srcOrd="0" destOrd="0" presId="urn:microsoft.com/office/officeart/2005/8/layout/chevron2"/>
    <dgm:cxn modelId="{B7C246A1-7BD8-4E52-8E75-FF75EED24278}" type="presOf" srcId="{F148B85E-F814-4DAB-AA8F-C96FB1284B79}" destId="{FB8EAAE2-108E-4919-AEE2-15CD9D4CF5CA}" srcOrd="0" destOrd="0" presId="urn:microsoft.com/office/officeart/2005/8/layout/chevron2"/>
    <dgm:cxn modelId="{55660445-426B-4244-B954-8CE9857984FA}" type="presOf" srcId="{74C82A54-CF65-43C7-B5FC-13F4DDF1A079}" destId="{5272FB57-F8BC-4CC2-B399-FC71B061165E}" srcOrd="0" destOrd="0" presId="urn:microsoft.com/office/officeart/2005/8/layout/chevron2"/>
    <dgm:cxn modelId="{9A9F5EC5-2D06-447D-A610-8BDC6805C306}" type="presOf" srcId="{6EEB4CEF-2950-4885-BC55-966E2BD328A6}" destId="{AE1882E5-879A-4467-A72C-31DF95766694}" srcOrd="0" destOrd="0" presId="urn:microsoft.com/office/officeart/2005/8/layout/chevron2"/>
    <dgm:cxn modelId="{BE2DF6C8-BEF5-46A6-8AFB-4F6C0FA83DD1}" type="presOf" srcId="{267249B8-3591-456E-8A03-1CBE06166594}" destId="{D0FF244F-78F2-424D-9E13-FE73C28C6003}" srcOrd="0" destOrd="0" presId="urn:microsoft.com/office/officeart/2005/8/layout/chevron2"/>
    <dgm:cxn modelId="{464E1DAA-A829-4BF6-B68D-2565DC93D450}" type="presOf" srcId="{999B7FF7-2920-44D8-BC4D-6249A76D7734}" destId="{A2EDE0A9-DD95-455D-968E-5297AEBDC144}" srcOrd="0" destOrd="0" presId="urn:microsoft.com/office/officeart/2005/8/layout/chevron2"/>
    <dgm:cxn modelId="{3EAC2AA2-B06C-4880-AEEA-14436B2CA0B8}" type="presOf" srcId="{4E672605-B7AC-4CB3-9AF5-DC08B95FB61E}" destId="{39043295-EBD2-4B60-A03F-F15BE8F139F3}" srcOrd="0" destOrd="0" presId="urn:microsoft.com/office/officeart/2005/8/layout/chevron2"/>
    <dgm:cxn modelId="{606B6822-76D3-4B5D-A555-3F1FAC3ECF62}" type="presParOf" srcId="{39043295-EBD2-4B60-A03F-F15BE8F139F3}" destId="{DA299515-B08C-4557-923E-943EEC2D3304}" srcOrd="0" destOrd="0" presId="urn:microsoft.com/office/officeart/2005/8/layout/chevron2"/>
    <dgm:cxn modelId="{6DA6207A-9A6B-40D0-B591-ADCAAFF8ED09}" type="presParOf" srcId="{DA299515-B08C-4557-923E-943EEC2D3304}" destId="{A2EDE0A9-DD95-455D-968E-5297AEBDC144}" srcOrd="0" destOrd="0" presId="urn:microsoft.com/office/officeart/2005/8/layout/chevron2"/>
    <dgm:cxn modelId="{7CCD12D9-B56E-4709-AEF5-CA6692EC3448}" type="presParOf" srcId="{DA299515-B08C-4557-923E-943EEC2D3304}" destId="{5B6CADE3-653B-444B-823E-1DCDD64FDA86}" srcOrd="1" destOrd="0" presId="urn:microsoft.com/office/officeart/2005/8/layout/chevron2"/>
    <dgm:cxn modelId="{31E34A49-E975-405D-A8B6-EEA92510EE16}" type="presParOf" srcId="{39043295-EBD2-4B60-A03F-F15BE8F139F3}" destId="{94D72E8A-46D9-48FF-879E-9664B7D0C26C}" srcOrd="1" destOrd="0" presId="urn:microsoft.com/office/officeart/2005/8/layout/chevron2"/>
    <dgm:cxn modelId="{918583B0-844F-4976-95D1-BF6A083CEAE0}" type="presParOf" srcId="{39043295-EBD2-4B60-A03F-F15BE8F139F3}" destId="{E114BE42-F743-45C2-9CA7-20410066F496}" srcOrd="2" destOrd="0" presId="urn:microsoft.com/office/officeart/2005/8/layout/chevron2"/>
    <dgm:cxn modelId="{6F8B58C6-AA99-4374-A78E-DD3FC2D7A7C0}" type="presParOf" srcId="{E114BE42-F743-45C2-9CA7-20410066F496}" destId="{54429850-230E-4D41-BFFD-6B6FCD87FD41}" srcOrd="0" destOrd="0" presId="urn:microsoft.com/office/officeart/2005/8/layout/chevron2"/>
    <dgm:cxn modelId="{32D8131E-97E8-4963-8C9B-7A89608FB295}" type="presParOf" srcId="{E114BE42-F743-45C2-9CA7-20410066F496}" destId="{FB8EAAE2-108E-4919-AEE2-15CD9D4CF5CA}" srcOrd="1" destOrd="0" presId="urn:microsoft.com/office/officeart/2005/8/layout/chevron2"/>
    <dgm:cxn modelId="{4E21BC8A-C75E-44B1-B73C-1A33636CA191}" type="presParOf" srcId="{39043295-EBD2-4B60-A03F-F15BE8F139F3}" destId="{07DB31D1-EC8D-4C31-A006-825165AC7F3C}" srcOrd="3" destOrd="0" presId="urn:microsoft.com/office/officeart/2005/8/layout/chevron2"/>
    <dgm:cxn modelId="{114F9DFA-807C-478B-A32C-DC9D62CDF907}" type="presParOf" srcId="{39043295-EBD2-4B60-A03F-F15BE8F139F3}" destId="{C41E3FAD-5C9D-43C6-B6F7-ACB631A03E93}" srcOrd="4" destOrd="0" presId="urn:microsoft.com/office/officeart/2005/8/layout/chevron2"/>
    <dgm:cxn modelId="{F89111E1-8A6C-47DC-9FD6-388FBD92C615}" type="presParOf" srcId="{C41E3FAD-5C9D-43C6-B6F7-ACB631A03E93}" destId="{5272FB57-F8BC-4CC2-B399-FC71B061165E}" srcOrd="0" destOrd="0" presId="urn:microsoft.com/office/officeart/2005/8/layout/chevron2"/>
    <dgm:cxn modelId="{6FB2715E-E064-44D6-A196-7560907C1249}" type="presParOf" srcId="{C41E3FAD-5C9D-43C6-B6F7-ACB631A03E93}" destId="{367ABF8B-E57D-428D-BBE6-4C9B5A38C646}" srcOrd="1" destOrd="0" presId="urn:microsoft.com/office/officeart/2005/8/layout/chevron2"/>
    <dgm:cxn modelId="{2003AAB3-07C5-48F5-AABB-0585B178AFEA}" type="presParOf" srcId="{39043295-EBD2-4B60-A03F-F15BE8F139F3}" destId="{DE4B57BA-8530-4440-B809-6B5F5CCB82FD}" srcOrd="5" destOrd="0" presId="urn:microsoft.com/office/officeart/2005/8/layout/chevron2"/>
    <dgm:cxn modelId="{33202CCE-DD5B-42AC-8446-3B970F71ACBF}" type="presParOf" srcId="{39043295-EBD2-4B60-A03F-F15BE8F139F3}" destId="{D57F6DDA-9F42-497D-860F-B1438381EDB9}" srcOrd="6" destOrd="0" presId="urn:microsoft.com/office/officeart/2005/8/layout/chevron2"/>
    <dgm:cxn modelId="{E37ED1F6-49EF-4D01-8DAF-5487D899CAE3}" type="presParOf" srcId="{D57F6DDA-9F42-497D-860F-B1438381EDB9}" destId="{AE1882E5-879A-4467-A72C-31DF95766694}" srcOrd="0" destOrd="0" presId="urn:microsoft.com/office/officeart/2005/8/layout/chevron2"/>
    <dgm:cxn modelId="{C81F25BF-C0D6-457F-9C45-67C4F1E798FF}" type="presParOf" srcId="{D57F6DDA-9F42-497D-860F-B1438381EDB9}" destId="{D0FF244F-78F2-424D-9E13-FE73C28C6003}" srcOrd="1" destOrd="0" presId="urn:microsoft.com/office/officeart/2005/8/layout/chevron2"/>
    <dgm:cxn modelId="{D596ADD8-2D69-4F7E-99DD-716652305EF9}" type="presParOf" srcId="{39043295-EBD2-4B60-A03F-F15BE8F139F3}" destId="{9075756D-6556-4172-949B-53A8C3F1AAEE}" srcOrd="7" destOrd="0" presId="urn:microsoft.com/office/officeart/2005/8/layout/chevron2"/>
    <dgm:cxn modelId="{BAF760BC-2E46-4409-B351-3FFA8472ED09}" type="presParOf" srcId="{39043295-EBD2-4B60-A03F-F15BE8F139F3}" destId="{1DDC9BCF-36D5-4A4B-B28A-2D6648286C7D}" srcOrd="8" destOrd="0" presId="urn:microsoft.com/office/officeart/2005/8/layout/chevron2"/>
    <dgm:cxn modelId="{B90B2835-3E60-40C0-9CE6-53E7435596FE}" type="presParOf" srcId="{1DDC9BCF-36D5-4A4B-B28A-2D6648286C7D}" destId="{66AE50E8-7C72-411C-B753-6DFF715C713D}" srcOrd="0" destOrd="0" presId="urn:microsoft.com/office/officeart/2005/8/layout/chevron2"/>
    <dgm:cxn modelId="{ABE4E706-8788-40B7-8190-08C58F52E57D}" type="presParOf" srcId="{1DDC9BCF-36D5-4A4B-B28A-2D6648286C7D}" destId="{B06D2914-6FF7-4EA6-909C-E211A9A6AE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672605-B7AC-4CB3-9AF5-DC08B95FB61E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999B7FF7-2920-44D8-BC4D-6249A76D7734}">
      <dgm:prSet phldrT="[Text]" phldr="1"/>
      <dgm:spPr/>
      <dgm:t>
        <a:bodyPr/>
        <a:lstStyle/>
        <a:p>
          <a:endParaRPr lang="en-GB" dirty="0"/>
        </a:p>
      </dgm:t>
    </dgm:pt>
    <dgm:pt modelId="{25048D13-4D59-4F04-A692-EF644C8757A3}" type="parTrans" cxnId="{E33F6E11-FFA6-4DF4-8F2B-FFD431AC2EFD}">
      <dgm:prSet/>
      <dgm:spPr/>
      <dgm:t>
        <a:bodyPr/>
        <a:lstStyle/>
        <a:p>
          <a:endParaRPr lang="en-GB"/>
        </a:p>
      </dgm:t>
    </dgm:pt>
    <dgm:pt modelId="{26E1E8A4-7536-40D9-A038-C102755C7E9E}" type="sibTrans" cxnId="{E33F6E11-FFA6-4DF4-8F2B-FFD431AC2EFD}">
      <dgm:prSet/>
      <dgm:spPr/>
      <dgm:t>
        <a:bodyPr/>
        <a:lstStyle/>
        <a:p>
          <a:endParaRPr lang="en-GB"/>
        </a:p>
      </dgm:t>
    </dgm:pt>
    <dgm:pt modelId="{63C4EF19-38A3-41AD-A1A9-F01B5A61C22A}">
      <dgm:prSet phldrT="[Text]" custT="1"/>
      <dgm:spPr/>
      <dgm:t>
        <a:bodyPr/>
        <a:lstStyle/>
        <a:p>
          <a:r>
            <a:rPr lang="en-GB" sz="3200" dirty="0" smtClean="0"/>
            <a:t>Breach of regulations</a:t>
          </a:r>
          <a:endParaRPr lang="en-GB" sz="3200" dirty="0"/>
        </a:p>
      </dgm:t>
    </dgm:pt>
    <dgm:pt modelId="{60115385-80F9-43F0-8C80-D0869DC33C70}" type="parTrans" cxnId="{C96FDF6F-4854-4348-AF8B-6BC6D984D5AF}">
      <dgm:prSet/>
      <dgm:spPr/>
      <dgm:t>
        <a:bodyPr/>
        <a:lstStyle/>
        <a:p>
          <a:endParaRPr lang="en-GB"/>
        </a:p>
      </dgm:t>
    </dgm:pt>
    <dgm:pt modelId="{46489201-3874-49B5-8058-3E415425CE38}" type="sibTrans" cxnId="{C96FDF6F-4854-4348-AF8B-6BC6D984D5AF}">
      <dgm:prSet/>
      <dgm:spPr/>
      <dgm:t>
        <a:bodyPr/>
        <a:lstStyle/>
        <a:p>
          <a:endParaRPr lang="en-GB"/>
        </a:p>
      </dgm:t>
    </dgm:pt>
    <dgm:pt modelId="{ABB1AA21-0EDF-423A-A63A-2B8BCC1E2F31}">
      <dgm:prSet phldrT="[Text]" phldr="1"/>
      <dgm:spPr/>
      <dgm:t>
        <a:bodyPr/>
        <a:lstStyle/>
        <a:p>
          <a:endParaRPr lang="en-GB" dirty="0"/>
        </a:p>
      </dgm:t>
    </dgm:pt>
    <dgm:pt modelId="{8492AE89-8F93-4328-B9A8-3DF54CB42713}" type="parTrans" cxnId="{E0574F83-1D30-487B-91ED-1DACE1B4106D}">
      <dgm:prSet/>
      <dgm:spPr/>
      <dgm:t>
        <a:bodyPr/>
        <a:lstStyle/>
        <a:p>
          <a:endParaRPr lang="en-GB"/>
        </a:p>
      </dgm:t>
    </dgm:pt>
    <dgm:pt modelId="{F4F38A4F-9C72-44B8-9133-5162E3EF7D89}" type="sibTrans" cxnId="{E0574F83-1D30-487B-91ED-1DACE1B4106D}">
      <dgm:prSet/>
      <dgm:spPr/>
      <dgm:t>
        <a:bodyPr/>
        <a:lstStyle/>
        <a:p>
          <a:endParaRPr lang="en-GB"/>
        </a:p>
      </dgm:t>
    </dgm:pt>
    <dgm:pt modelId="{6EEB4CEF-2950-4885-BC55-966E2BD328A6}">
      <dgm:prSet phldrT="[Text]" phldr="1"/>
      <dgm:spPr/>
      <dgm:t>
        <a:bodyPr/>
        <a:lstStyle/>
        <a:p>
          <a:endParaRPr lang="en-GB" dirty="0"/>
        </a:p>
      </dgm:t>
    </dgm:pt>
    <dgm:pt modelId="{7B9F747C-1BA1-4B07-84C4-2F4FD64A3185}" type="parTrans" cxnId="{B2A42A69-2625-439F-BE51-C4D8775D959F}">
      <dgm:prSet/>
      <dgm:spPr/>
      <dgm:t>
        <a:bodyPr/>
        <a:lstStyle/>
        <a:p>
          <a:endParaRPr lang="en-GB"/>
        </a:p>
      </dgm:t>
    </dgm:pt>
    <dgm:pt modelId="{D9E4E131-C3C1-46CC-B4F0-46E945E642E4}" type="sibTrans" cxnId="{B2A42A69-2625-439F-BE51-C4D8775D959F}">
      <dgm:prSet/>
      <dgm:spPr/>
      <dgm:t>
        <a:bodyPr/>
        <a:lstStyle/>
        <a:p>
          <a:endParaRPr lang="en-GB"/>
        </a:p>
      </dgm:t>
    </dgm:pt>
    <dgm:pt modelId="{267249B8-3591-456E-8A03-1CBE06166594}">
      <dgm:prSet phldrT="[Text]" custT="1"/>
      <dgm:spPr/>
      <dgm:t>
        <a:bodyPr/>
        <a:lstStyle/>
        <a:p>
          <a:r>
            <a:rPr lang="en-GB" sz="3200" dirty="0" smtClean="0"/>
            <a:t>Pressing the right buttons</a:t>
          </a:r>
          <a:endParaRPr lang="en-GB" sz="3200" dirty="0"/>
        </a:p>
      </dgm:t>
    </dgm:pt>
    <dgm:pt modelId="{A30B9C29-A723-4271-A3F5-E0567FE7A9E7}" type="parTrans" cxnId="{9E8DF410-A7C5-4944-A600-EEB1ED0AD1ED}">
      <dgm:prSet/>
      <dgm:spPr/>
      <dgm:t>
        <a:bodyPr/>
        <a:lstStyle/>
        <a:p>
          <a:endParaRPr lang="en-GB"/>
        </a:p>
      </dgm:t>
    </dgm:pt>
    <dgm:pt modelId="{4669953E-E06C-4713-B425-9744E04EAB48}" type="sibTrans" cxnId="{9E8DF410-A7C5-4944-A600-EEB1ED0AD1ED}">
      <dgm:prSet/>
      <dgm:spPr/>
      <dgm:t>
        <a:bodyPr/>
        <a:lstStyle/>
        <a:p>
          <a:endParaRPr lang="en-GB"/>
        </a:p>
      </dgm:t>
    </dgm:pt>
    <dgm:pt modelId="{F148B85E-F814-4DAB-AA8F-C96FB1284B79}">
      <dgm:prSet custT="1"/>
      <dgm:spPr/>
      <dgm:t>
        <a:bodyPr/>
        <a:lstStyle/>
        <a:p>
          <a:r>
            <a:rPr lang="en-GB" sz="3200" dirty="0" smtClean="0"/>
            <a:t>Risk to health and safety</a:t>
          </a:r>
          <a:endParaRPr lang="en-GB" sz="3200" dirty="0"/>
        </a:p>
      </dgm:t>
    </dgm:pt>
    <dgm:pt modelId="{7877DE37-FA7D-441B-984D-5703D5042363}" type="parTrans" cxnId="{2B5F5157-C3D0-4B95-9EBF-C264E163B24E}">
      <dgm:prSet/>
      <dgm:spPr/>
      <dgm:t>
        <a:bodyPr/>
        <a:lstStyle/>
        <a:p>
          <a:endParaRPr lang="en-GB"/>
        </a:p>
      </dgm:t>
    </dgm:pt>
    <dgm:pt modelId="{55F28259-4681-4B22-B61A-7FF4689CA450}" type="sibTrans" cxnId="{2B5F5157-C3D0-4B95-9EBF-C264E163B24E}">
      <dgm:prSet/>
      <dgm:spPr/>
      <dgm:t>
        <a:bodyPr/>
        <a:lstStyle/>
        <a:p>
          <a:endParaRPr lang="en-GB"/>
        </a:p>
      </dgm:t>
    </dgm:pt>
    <dgm:pt modelId="{74C82A54-CF65-43C7-B5FC-13F4DDF1A079}">
      <dgm:prSet/>
      <dgm:spPr/>
      <dgm:t>
        <a:bodyPr/>
        <a:lstStyle/>
        <a:p>
          <a:endParaRPr lang="en-GB" dirty="0"/>
        </a:p>
      </dgm:t>
    </dgm:pt>
    <dgm:pt modelId="{65C3BDBA-3046-4590-919B-BA6F2AC5BBAC}" type="parTrans" cxnId="{8C12F5FE-0B0F-4064-A0CA-A819DF65AA1D}">
      <dgm:prSet/>
      <dgm:spPr/>
      <dgm:t>
        <a:bodyPr/>
        <a:lstStyle/>
        <a:p>
          <a:endParaRPr lang="en-GB"/>
        </a:p>
      </dgm:t>
    </dgm:pt>
    <dgm:pt modelId="{01CF72AB-6744-4CE5-B490-F0A7D31D0B30}" type="sibTrans" cxnId="{8C12F5FE-0B0F-4064-A0CA-A819DF65AA1D}">
      <dgm:prSet/>
      <dgm:spPr/>
      <dgm:t>
        <a:bodyPr/>
        <a:lstStyle/>
        <a:p>
          <a:endParaRPr lang="en-GB"/>
        </a:p>
      </dgm:t>
    </dgm:pt>
    <dgm:pt modelId="{287B98BD-3118-468D-B35D-70B48EBF4AA2}">
      <dgm:prSet custT="1"/>
      <dgm:spPr/>
      <dgm:t>
        <a:bodyPr/>
        <a:lstStyle/>
        <a:p>
          <a:r>
            <a:rPr lang="en-GB" sz="3200" dirty="0" smtClean="0"/>
            <a:t>Exhausted all other channels</a:t>
          </a:r>
          <a:endParaRPr lang="en-GB" sz="3200" dirty="0"/>
        </a:p>
      </dgm:t>
    </dgm:pt>
    <dgm:pt modelId="{B08A852F-B97C-44BA-B777-BF26AF86F04C}" type="parTrans" cxnId="{1BAA7F8A-9E8E-4059-9954-1170F9C496DD}">
      <dgm:prSet/>
      <dgm:spPr/>
      <dgm:t>
        <a:bodyPr/>
        <a:lstStyle/>
        <a:p>
          <a:endParaRPr lang="en-GB"/>
        </a:p>
      </dgm:t>
    </dgm:pt>
    <dgm:pt modelId="{E9C75459-0204-4345-8D2B-90E5683236A8}" type="sibTrans" cxnId="{1BAA7F8A-9E8E-4059-9954-1170F9C496DD}">
      <dgm:prSet/>
      <dgm:spPr/>
      <dgm:t>
        <a:bodyPr/>
        <a:lstStyle/>
        <a:p>
          <a:endParaRPr lang="en-GB"/>
        </a:p>
      </dgm:t>
    </dgm:pt>
    <dgm:pt modelId="{39043295-EBD2-4B60-A03F-F15BE8F139F3}" type="pres">
      <dgm:prSet presAssocID="{4E672605-B7AC-4CB3-9AF5-DC08B95FB61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A299515-B08C-4557-923E-943EEC2D3304}" type="pres">
      <dgm:prSet presAssocID="{999B7FF7-2920-44D8-BC4D-6249A76D7734}" presName="composite" presStyleCnt="0"/>
      <dgm:spPr/>
    </dgm:pt>
    <dgm:pt modelId="{A2EDE0A9-DD95-455D-968E-5297AEBDC144}" type="pres">
      <dgm:prSet presAssocID="{999B7FF7-2920-44D8-BC4D-6249A76D7734}" presName="parentText" presStyleLbl="alignNode1" presStyleIdx="0" presStyleCnt="4" custLinFactNeighborX="0" custLinFactNeighborY="-438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B6CADE3-653B-444B-823E-1DCDD64FDA86}" type="pres">
      <dgm:prSet presAssocID="{999B7FF7-2920-44D8-BC4D-6249A76D7734}" presName="descendantText" presStyleLbl="alignAcc1" presStyleIdx="0" presStyleCnt="4" custScaleY="10108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D72E8A-46D9-48FF-879E-9664B7D0C26C}" type="pres">
      <dgm:prSet presAssocID="{26E1E8A4-7536-40D9-A038-C102755C7E9E}" presName="sp" presStyleCnt="0"/>
      <dgm:spPr/>
    </dgm:pt>
    <dgm:pt modelId="{E114BE42-F743-45C2-9CA7-20410066F496}" type="pres">
      <dgm:prSet presAssocID="{ABB1AA21-0EDF-423A-A63A-2B8BCC1E2F31}" presName="composite" presStyleCnt="0"/>
      <dgm:spPr/>
    </dgm:pt>
    <dgm:pt modelId="{54429850-230E-4D41-BFFD-6B6FCD87FD41}" type="pres">
      <dgm:prSet presAssocID="{ABB1AA21-0EDF-423A-A63A-2B8BCC1E2F3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8EAAE2-108E-4919-AEE2-15CD9D4CF5CA}" type="pres">
      <dgm:prSet presAssocID="{ABB1AA21-0EDF-423A-A63A-2B8BCC1E2F3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B31D1-EC8D-4C31-A006-825165AC7F3C}" type="pres">
      <dgm:prSet presAssocID="{F4F38A4F-9C72-44B8-9133-5162E3EF7D89}" presName="sp" presStyleCnt="0"/>
      <dgm:spPr/>
    </dgm:pt>
    <dgm:pt modelId="{C41E3FAD-5C9D-43C6-B6F7-ACB631A03E93}" type="pres">
      <dgm:prSet presAssocID="{74C82A54-CF65-43C7-B5FC-13F4DDF1A079}" presName="composite" presStyleCnt="0"/>
      <dgm:spPr/>
    </dgm:pt>
    <dgm:pt modelId="{5272FB57-F8BC-4CC2-B399-FC71B061165E}" type="pres">
      <dgm:prSet presAssocID="{74C82A54-CF65-43C7-B5FC-13F4DDF1A079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7ABF8B-E57D-428D-BBE6-4C9B5A38C646}" type="pres">
      <dgm:prSet presAssocID="{74C82A54-CF65-43C7-B5FC-13F4DDF1A079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4B57BA-8530-4440-B809-6B5F5CCB82FD}" type="pres">
      <dgm:prSet presAssocID="{01CF72AB-6744-4CE5-B490-F0A7D31D0B30}" presName="sp" presStyleCnt="0"/>
      <dgm:spPr/>
    </dgm:pt>
    <dgm:pt modelId="{D57F6DDA-9F42-497D-860F-B1438381EDB9}" type="pres">
      <dgm:prSet presAssocID="{6EEB4CEF-2950-4885-BC55-966E2BD328A6}" presName="composite" presStyleCnt="0"/>
      <dgm:spPr/>
    </dgm:pt>
    <dgm:pt modelId="{AE1882E5-879A-4467-A72C-31DF95766694}" type="pres">
      <dgm:prSet presAssocID="{6EEB4CEF-2950-4885-BC55-966E2BD328A6}" presName="parentText" presStyleLbl="alignNode1" presStyleIdx="3" presStyleCnt="4" custLinFactNeighborX="2277" custLinFactNeighborY="199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FF244F-78F2-424D-9E13-FE73C28C6003}" type="pres">
      <dgm:prSet presAssocID="{6EEB4CEF-2950-4885-BC55-966E2BD328A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574F83-1D30-487B-91ED-1DACE1B4106D}" srcId="{4E672605-B7AC-4CB3-9AF5-DC08B95FB61E}" destId="{ABB1AA21-0EDF-423A-A63A-2B8BCC1E2F31}" srcOrd="1" destOrd="0" parTransId="{8492AE89-8F93-4328-B9A8-3DF54CB42713}" sibTransId="{F4F38A4F-9C72-44B8-9133-5162E3EF7D89}"/>
    <dgm:cxn modelId="{9F4D92E6-18A2-4A49-B4CF-8F1C24EBD53E}" type="presOf" srcId="{267249B8-3591-456E-8A03-1CBE06166594}" destId="{D0FF244F-78F2-424D-9E13-FE73C28C6003}" srcOrd="0" destOrd="0" presId="urn:microsoft.com/office/officeart/2005/8/layout/chevron2"/>
    <dgm:cxn modelId="{B2A42A69-2625-439F-BE51-C4D8775D959F}" srcId="{4E672605-B7AC-4CB3-9AF5-DC08B95FB61E}" destId="{6EEB4CEF-2950-4885-BC55-966E2BD328A6}" srcOrd="3" destOrd="0" parTransId="{7B9F747C-1BA1-4B07-84C4-2F4FD64A3185}" sibTransId="{D9E4E131-C3C1-46CC-B4F0-46E945E642E4}"/>
    <dgm:cxn modelId="{C96FDF6F-4854-4348-AF8B-6BC6D984D5AF}" srcId="{999B7FF7-2920-44D8-BC4D-6249A76D7734}" destId="{63C4EF19-38A3-41AD-A1A9-F01B5A61C22A}" srcOrd="0" destOrd="0" parTransId="{60115385-80F9-43F0-8C80-D0869DC33C70}" sibTransId="{46489201-3874-49B5-8058-3E415425CE38}"/>
    <dgm:cxn modelId="{BE879420-8A08-46D9-9109-A61009A1D6F5}" type="presOf" srcId="{ABB1AA21-0EDF-423A-A63A-2B8BCC1E2F31}" destId="{54429850-230E-4D41-BFFD-6B6FCD87FD41}" srcOrd="0" destOrd="0" presId="urn:microsoft.com/office/officeart/2005/8/layout/chevron2"/>
    <dgm:cxn modelId="{C3CB3C65-2E98-4208-9BD2-8037FA2ACB16}" type="presOf" srcId="{287B98BD-3118-468D-B35D-70B48EBF4AA2}" destId="{367ABF8B-E57D-428D-BBE6-4C9B5A38C646}" srcOrd="0" destOrd="0" presId="urn:microsoft.com/office/officeart/2005/8/layout/chevron2"/>
    <dgm:cxn modelId="{2B5F5157-C3D0-4B95-9EBF-C264E163B24E}" srcId="{ABB1AA21-0EDF-423A-A63A-2B8BCC1E2F31}" destId="{F148B85E-F814-4DAB-AA8F-C96FB1284B79}" srcOrd="0" destOrd="0" parTransId="{7877DE37-FA7D-441B-984D-5703D5042363}" sibTransId="{55F28259-4681-4B22-B61A-7FF4689CA450}"/>
    <dgm:cxn modelId="{9E8DF410-A7C5-4944-A600-EEB1ED0AD1ED}" srcId="{6EEB4CEF-2950-4885-BC55-966E2BD328A6}" destId="{267249B8-3591-456E-8A03-1CBE06166594}" srcOrd="0" destOrd="0" parTransId="{A30B9C29-A723-4271-A3F5-E0567FE7A9E7}" sibTransId="{4669953E-E06C-4713-B425-9744E04EAB48}"/>
    <dgm:cxn modelId="{E33F6E11-FFA6-4DF4-8F2B-FFD431AC2EFD}" srcId="{4E672605-B7AC-4CB3-9AF5-DC08B95FB61E}" destId="{999B7FF7-2920-44D8-BC4D-6249A76D7734}" srcOrd="0" destOrd="0" parTransId="{25048D13-4D59-4F04-A692-EF644C8757A3}" sibTransId="{26E1E8A4-7536-40D9-A038-C102755C7E9E}"/>
    <dgm:cxn modelId="{8C12F5FE-0B0F-4064-A0CA-A819DF65AA1D}" srcId="{4E672605-B7AC-4CB3-9AF5-DC08B95FB61E}" destId="{74C82A54-CF65-43C7-B5FC-13F4DDF1A079}" srcOrd="2" destOrd="0" parTransId="{65C3BDBA-3046-4590-919B-BA6F2AC5BBAC}" sibTransId="{01CF72AB-6744-4CE5-B490-F0A7D31D0B30}"/>
    <dgm:cxn modelId="{1BAA7F8A-9E8E-4059-9954-1170F9C496DD}" srcId="{74C82A54-CF65-43C7-B5FC-13F4DDF1A079}" destId="{287B98BD-3118-468D-B35D-70B48EBF4AA2}" srcOrd="0" destOrd="0" parTransId="{B08A852F-B97C-44BA-B777-BF26AF86F04C}" sibTransId="{E9C75459-0204-4345-8D2B-90E5683236A8}"/>
    <dgm:cxn modelId="{EA190837-06E6-4953-981C-E43C62B467E1}" type="presOf" srcId="{6EEB4CEF-2950-4885-BC55-966E2BD328A6}" destId="{AE1882E5-879A-4467-A72C-31DF95766694}" srcOrd="0" destOrd="0" presId="urn:microsoft.com/office/officeart/2005/8/layout/chevron2"/>
    <dgm:cxn modelId="{F3862EC2-2B48-4D99-B6A4-ACF32447AF0A}" type="presOf" srcId="{63C4EF19-38A3-41AD-A1A9-F01B5A61C22A}" destId="{5B6CADE3-653B-444B-823E-1DCDD64FDA86}" srcOrd="0" destOrd="0" presId="urn:microsoft.com/office/officeart/2005/8/layout/chevron2"/>
    <dgm:cxn modelId="{83E6876C-D607-453D-AFF1-93A2CC70212C}" type="presOf" srcId="{999B7FF7-2920-44D8-BC4D-6249A76D7734}" destId="{A2EDE0A9-DD95-455D-968E-5297AEBDC144}" srcOrd="0" destOrd="0" presId="urn:microsoft.com/office/officeart/2005/8/layout/chevron2"/>
    <dgm:cxn modelId="{1FB7900A-505F-498D-924B-42FD73388CAA}" type="presOf" srcId="{4E672605-B7AC-4CB3-9AF5-DC08B95FB61E}" destId="{39043295-EBD2-4B60-A03F-F15BE8F139F3}" srcOrd="0" destOrd="0" presId="urn:microsoft.com/office/officeart/2005/8/layout/chevron2"/>
    <dgm:cxn modelId="{5D613DA6-0C63-444B-BBCE-251FD6E6D31A}" type="presOf" srcId="{74C82A54-CF65-43C7-B5FC-13F4DDF1A079}" destId="{5272FB57-F8BC-4CC2-B399-FC71B061165E}" srcOrd="0" destOrd="0" presId="urn:microsoft.com/office/officeart/2005/8/layout/chevron2"/>
    <dgm:cxn modelId="{92D54B2F-6103-4F6B-8B66-51C2D9DB08C9}" type="presOf" srcId="{F148B85E-F814-4DAB-AA8F-C96FB1284B79}" destId="{FB8EAAE2-108E-4919-AEE2-15CD9D4CF5CA}" srcOrd="0" destOrd="0" presId="urn:microsoft.com/office/officeart/2005/8/layout/chevron2"/>
    <dgm:cxn modelId="{45265B4F-998C-47AC-9B02-40E30040C812}" type="presParOf" srcId="{39043295-EBD2-4B60-A03F-F15BE8F139F3}" destId="{DA299515-B08C-4557-923E-943EEC2D3304}" srcOrd="0" destOrd="0" presId="urn:microsoft.com/office/officeart/2005/8/layout/chevron2"/>
    <dgm:cxn modelId="{BE98A226-2994-4A4D-BC01-911C2DFCEEF2}" type="presParOf" srcId="{DA299515-B08C-4557-923E-943EEC2D3304}" destId="{A2EDE0A9-DD95-455D-968E-5297AEBDC144}" srcOrd="0" destOrd="0" presId="urn:microsoft.com/office/officeart/2005/8/layout/chevron2"/>
    <dgm:cxn modelId="{A5BC28CE-B3BC-4421-896A-D835AFB7BA22}" type="presParOf" srcId="{DA299515-B08C-4557-923E-943EEC2D3304}" destId="{5B6CADE3-653B-444B-823E-1DCDD64FDA86}" srcOrd="1" destOrd="0" presId="urn:microsoft.com/office/officeart/2005/8/layout/chevron2"/>
    <dgm:cxn modelId="{7ABA49EE-C4E0-4AF8-B777-DE6AF2050DFF}" type="presParOf" srcId="{39043295-EBD2-4B60-A03F-F15BE8F139F3}" destId="{94D72E8A-46D9-48FF-879E-9664B7D0C26C}" srcOrd="1" destOrd="0" presId="urn:microsoft.com/office/officeart/2005/8/layout/chevron2"/>
    <dgm:cxn modelId="{48DFDE8C-3610-42C6-9322-0F076E777785}" type="presParOf" srcId="{39043295-EBD2-4B60-A03F-F15BE8F139F3}" destId="{E114BE42-F743-45C2-9CA7-20410066F496}" srcOrd="2" destOrd="0" presId="urn:microsoft.com/office/officeart/2005/8/layout/chevron2"/>
    <dgm:cxn modelId="{3B22515F-7E4A-4A4C-8D22-29CD77B23C56}" type="presParOf" srcId="{E114BE42-F743-45C2-9CA7-20410066F496}" destId="{54429850-230E-4D41-BFFD-6B6FCD87FD41}" srcOrd="0" destOrd="0" presId="urn:microsoft.com/office/officeart/2005/8/layout/chevron2"/>
    <dgm:cxn modelId="{1077C47A-B3A1-4A22-96B8-18EE8FA53F1F}" type="presParOf" srcId="{E114BE42-F743-45C2-9CA7-20410066F496}" destId="{FB8EAAE2-108E-4919-AEE2-15CD9D4CF5CA}" srcOrd="1" destOrd="0" presId="urn:microsoft.com/office/officeart/2005/8/layout/chevron2"/>
    <dgm:cxn modelId="{FA4FDFED-6165-4CE1-B936-2636156EE9E3}" type="presParOf" srcId="{39043295-EBD2-4B60-A03F-F15BE8F139F3}" destId="{07DB31D1-EC8D-4C31-A006-825165AC7F3C}" srcOrd="3" destOrd="0" presId="urn:microsoft.com/office/officeart/2005/8/layout/chevron2"/>
    <dgm:cxn modelId="{2460C61E-6855-41F5-A45A-5C82B079B96D}" type="presParOf" srcId="{39043295-EBD2-4B60-A03F-F15BE8F139F3}" destId="{C41E3FAD-5C9D-43C6-B6F7-ACB631A03E93}" srcOrd="4" destOrd="0" presId="urn:microsoft.com/office/officeart/2005/8/layout/chevron2"/>
    <dgm:cxn modelId="{19953080-782F-4982-A6E5-61D251199C49}" type="presParOf" srcId="{C41E3FAD-5C9D-43C6-B6F7-ACB631A03E93}" destId="{5272FB57-F8BC-4CC2-B399-FC71B061165E}" srcOrd="0" destOrd="0" presId="urn:microsoft.com/office/officeart/2005/8/layout/chevron2"/>
    <dgm:cxn modelId="{4A79110A-131E-4108-A778-A48495E74A54}" type="presParOf" srcId="{C41E3FAD-5C9D-43C6-B6F7-ACB631A03E93}" destId="{367ABF8B-E57D-428D-BBE6-4C9B5A38C646}" srcOrd="1" destOrd="0" presId="urn:microsoft.com/office/officeart/2005/8/layout/chevron2"/>
    <dgm:cxn modelId="{08D1A46A-8EE4-4A7F-828A-B6DA5DA5B1D1}" type="presParOf" srcId="{39043295-EBD2-4B60-A03F-F15BE8F139F3}" destId="{DE4B57BA-8530-4440-B809-6B5F5CCB82FD}" srcOrd="5" destOrd="0" presId="urn:microsoft.com/office/officeart/2005/8/layout/chevron2"/>
    <dgm:cxn modelId="{90F45093-0C64-46AA-8F91-5DFA9FCA0D7E}" type="presParOf" srcId="{39043295-EBD2-4B60-A03F-F15BE8F139F3}" destId="{D57F6DDA-9F42-497D-860F-B1438381EDB9}" srcOrd="6" destOrd="0" presId="urn:microsoft.com/office/officeart/2005/8/layout/chevron2"/>
    <dgm:cxn modelId="{6EE750FF-66FA-479C-9B42-DA36A5A3A04F}" type="presParOf" srcId="{D57F6DDA-9F42-497D-860F-B1438381EDB9}" destId="{AE1882E5-879A-4467-A72C-31DF95766694}" srcOrd="0" destOrd="0" presId="urn:microsoft.com/office/officeart/2005/8/layout/chevron2"/>
    <dgm:cxn modelId="{72AF9BB2-9B79-40BE-A3C5-DAC3F0D56062}" type="presParOf" srcId="{D57F6DDA-9F42-497D-860F-B1438381EDB9}" destId="{D0FF244F-78F2-424D-9E13-FE73C28C600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DE0A9-DD95-455D-968E-5297AEBDC144}">
      <dsp:nvSpPr>
        <dsp:cNvPr id="0" name=""/>
        <dsp:cNvSpPr/>
      </dsp:nvSpPr>
      <dsp:spPr>
        <a:xfrm rot="5400000">
          <a:off x="-174247" y="176783"/>
          <a:ext cx="1161650" cy="81315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247" y="176783"/>
        <a:ext cx="1161650" cy="813155"/>
      </dsp:txXfrm>
    </dsp:sp>
    <dsp:sp modelId="{5B6CADE3-653B-444B-823E-1DCDD64FDA86}">
      <dsp:nvSpPr>
        <dsp:cNvPr id="0" name=""/>
        <dsp:cNvSpPr/>
      </dsp:nvSpPr>
      <dsp:spPr>
        <a:xfrm rot="5400000">
          <a:off x="3989757" y="-3173070"/>
          <a:ext cx="763257" cy="7116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Govt /media attacks on ‘elf and safety</a:t>
          </a:r>
          <a:endParaRPr lang="en-GB" sz="3200" kern="1200" dirty="0"/>
        </a:p>
      </dsp:txBody>
      <dsp:txXfrm rot="5400000">
        <a:off x="3989757" y="-3173070"/>
        <a:ext cx="763257" cy="7116462"/>
      </dsp:txXfrm>
    </dsp:sp>
    <dsp:sp modelId="{D9CD94C4-BF3F-4E67-B9C2-04F6E28539F4}">
      <dsp:nvSpPr>
        <dsp:cNvPr id="0" name=""/>
        <dsp:cNvSpPr/>
      </dsp:nvSpPr>
      <dsp:spPr>
        <a:xfrm rot="5400000">
          <a:off x="-174247" y="1195883"/>
          <a:ext cx="1161650" cy="813155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247" y="1195883"/>
        <a:ext cx="1161650" cy="813155"/>
      </dsp:txXfrm>
    </dsp:sp>
    <dsp:sp modelId="{A08BD226-B8B9-41C2-89E0-DDA94DA88519}">
      <dsp:nvSpPr>
        <dsp:cNvPr id="0" name=""/>
        <dsp:cNvSpPr/>
      </dsp:nvSpPr>
      <dsp:spPr>
        <a:xfrm rot="5400000">
          <a:off x="3993850" y="-2159058"/>
          <a:ext cx="755072" cy="7116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Attacks on trade unions</a:t>
          </a:r>
          <a:endParaRPr lang="en-GB" sz="3200" kern="1200" dirty="0"/>
        </a:p>
      </dsp:txBody>
      <dsp:txXfrm rot="5400000">
        <a:off x="3993850" y="-2159058"/>
        <a:ext cx="755072" cy="7116462"/>
      </dsp:txXfrm>
    </dsp:sp>
    <dsp:sp modelId="{54429850-230E-4D41-BFFD-6B6FCD87FD41}">
      <dsp:nvSpPr>
        <dsp:cNvPr id="0" name=""/>
        <dsp:cNvSpPr/>
      </dsp:nvSpPr>
      <dsp:spPr>
        <a:xfrm rot="5400000">
          <a:off x="-174247" y="2209895"/>
          <a:ext cx="1161650" cy="813155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247" y="2209895"/>
        <a:ext cx="1161650" cy="813155"/>
      </dsp:txXfrm>
    </dsp:sp>
    <dsp:sp modelId="{FB8EAAE2-108E-4919-AEE2-15CD9D4CF5CA}">
      <dsp:nvSpPr>
        <dsp:cNvPr id="0" name=""/>
        <dsp:cNvSpPr/>
      </dsp:nvSpPr>
      <dsp:spPr>
        <a:xfrm rot="5400000">
          <a:off x="3993850" y="-1145046"/>
          <a:ext cx="755072" cy="7116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Austerity agenda/cutbacks in inspection</a:t>
          </a:r>
          <a:endParaRPr lang="en-GB" sz="3200" kern="1200" dirty="0"/>
        </a:p>
      </dsp:txBody>
      <dsp:txXfrm rot="5400000">
        <a:off x="3993850" y="-1145046"/>
        <a:ext cx="755072" cy="7116462"/>
      </dsp:txXfrm>
    </dsp:sp>
    <dsp:sp modelId="{AE1882E5-879A-4467-A72C-31DF95766694}">
      <dsp:nvSpPr>
        <dsp:cNvPr id="0" name=""/>
        <dsp:cNvSpPr/>
      </dsp:nvSpPr>
      <dsp:spPr>
        <a:xfrm rot="5400000">
          <a:off x="-155732" y="3227439"/>
          <a:ext cx="1161650" cy="813155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55732" y="3227439"/>
        <a:ext cx="1161650" cy="813155"/>
      </dsp:txXfrm>
    </dsp:sp>
    <dsp:sp modelId="{D0FF244F-78F2-424D-9E13-FE73C28C6003}">
      <dsp:nvSpPr>
        <dsp:cNvPr id="0" name=""/>
        <dsp:cNvSpPr/>
      </dsp:nvSpPr>
      <dsp:spPr>
        <a:xfrm rot="5400000">
          <a:off x="3993850" y="-131034"/>
          <a:ext cx="755072" cy="71164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HSE victims of its own acquiescence  </a:t>
          </a:r>
          <a:endParaRPr lang="en-GB" sz="3200" kern="1200" dirty="0"/>
        </a:p>
      </dsp:txBody>
      <dsp:txXfrm rot="5400000">
        <a:off x="3993850" y="-131034"/>
        <a:ext cx="755072" cy="711646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DE0A9-DD95-455D-968E-5297AEBDC144}">
      <dsp:nvSpPr>
        <dsp:cNvPr id="0" name=""/>
        <dsp:cNvSpPr/>
      </dsp:nvSpPr>
      <dsp:spPr>
        <a:xfrm rot="5400000">
          <a:off x="-230421" y="231048"/>
          <a:ext cx="1536142" cy="107529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 dirty="0"/>
        </a:p>
      </dsp:txBody>
      <dsp:txXfrm rot="5400000">
        <a:off x="-230421" y="231048"/>
        <a:ext cx="1536142" cy="1075299"/>
      </dsp:txXfrm>
    </dsp:sp>
    <dsp:sp modelId="{5B6CADE3-653B-444B-823E-1DCDD64FDA86}">
      <dsp:nvSpPr>
        <dsp:cNvPr id="0" name=""/>
        <dsp:cNvSpPr/>
      </dsp:nvSpPr>
      <dsp:spPr>
        <a:xfrm rot="5400000">
          <a:off x="3941467" y="-2864224"/>
          <a:ext cx="1009316" cy="6741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HSE Board</a:t>
          </a:r>
          <a:endParaRPr lang="en-GB" sz="3200" kern="1200" dirty="0"/>
        </a:p>
      </dsp:txBody>
      <dsp:txXfrm rot="5400000">
        <a:off x="3941467" y="-2864224"/>
        <a:ext cx="1009316" cy="6741652"/>
      </dsp:txXfrm>
    </dsp:sp>
    <dsp:sp modelId="{54429850-230E-4D41-BFFD-6B6FCD87FD41}">
      <dsp:nvSpPr>
        <dsp:cNvPr id="0" name=""/>
        <dsp:cNvSpPr/>
      </dsp:nvSpPr>
      <dsp:spPr>
        <a:xfrm rot="5400000">
          <a:off x="-230421" y="1579316"/>
          <a:ext cx="1536142" cy="1075299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 dirty="0"/>
        </a:p>
      </dsp:txBody>
      <dsp:txXfrm rot="5400000">
        <a:off x="-230421" y="1579316"/>
        <a:ext cx="1536142" cy="1075299"/>
      </dsp:txXfrm>
    </dsp:sp>
    <dsp:sp modelId="{FB8EAAE2-108E-4919-AEE2-15CD9D4CF5CA}">
      <dsp:nvSpPr>
        <dsp:cNvPr id="0" name=""/>
        <dsp:cNvSpPr/>
      </dsp:nvSpPr>
      <dsp:spPr>
        <a:xfrm rot="5400000">
          <a:off x="3946879" y="-1522684"/>
          <a:ext cx="998492" cy="6741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Advisory Committees/Forums</a:t>
          </a:r>
          <a:endParaRPr lang="en-GB" sz="3200" kern="1200" dirty="0"/>
        </a:p>
      </dsp:txBody>
      <dsp:txXfrm rot="5400000">
        <a:off x="3946879" y="-1522684"/>
        <a:ext cx="998492" cy="6741652"/>
      </dsp:txXfrm>
    </dsp:sp>
    <dsp:sp modelId="{AE1882E5-879A-4467-A72C-31DF95766694}">
      <dsp:nvSpPr>
        <dsp:cNvPr id="0" name=""/>
        <dsp:cNvSpPr/>
      </dsp:nvSpPr>
      <dsp:spPr>
        <a:xfrm rot="5400000">
          <a:off x="-205936" y="2922800"/>
          <a:ext cx="1536142" cy="1075299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000" kern="1200" dirty="0"/>
        </a:p>
      </dsp:txBody>
      <dsp:txXfrm rot="5400000">
        <a:off x="-205936" y="2922800"/>
        <a:ext cx="1536142" cy="1075299"/>
      </dsp:txXfrm>
    </dsp:sp>
    <dsp:sp modelId="{D0FF244F-78F2-424D-9E13-FE73C28C6003}">
      <dsp:nvSpPr>
        <dsp:cNvPr id="0" name=""/>
        <dsp:cNvSpPr/>
      </dsp:nvSpPr>
      <dsp:spPr>
        <a:xfrm rot="5400000">
          <a:off x="3946879" y="-181143"/>
          <a:ext cx="998492" cy="674165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Workplace/complaints inspections</a:t>
          </a:r>
          <a:endParaRPr lang="en-GB" sz="3200" kern="1200" dirty="0"/>
        </a:p>
      </dsp:txBody>
      <dsp:txXfrm rot="5400000">
        <a:off x="3946879" y="-181143"/>
        <a:ext cx="998492" cy="674165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DE0A9-DD95-455D-968E-5297AEBDC144}">
      <dsp:nvSpPr>
        <dsp:cNvPr id="0" name=""/>
        <dsp:cNvSpPr/>
      </dsp:nvSpPr>
      <dsp:spPr>
        <a:xfrm rot="5400000">
          <a:off x="-174417" y="174896"/>
          <a:ext cx="1162786" cy="8139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417" y="174896"/>
        <a:ext cx="1162786" cy="813950"/>
      </dsp:txXfrm>
    </dsp:sp>
    <dsp:sp modelId="{5B6CADE3-653B-444B-823E-1DCDD64FDA86}">
      <dsp:nvSpPr>
        <dsp:cNvPr id="0" name=""/>
        <dsp:cNvSpPr/>
      </dsp:nvSpPr>
      <dsp:spPr>
        <a:xfrm rot="5400000">
          <a:off x="3969738" y="-3154312"/>
          <a:ext cx="764003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Money</a:t>
          </a:r>
          <a:endParaRPr lang="en-GB" sz="3200" kern="1200" dirty="0"/>
        </a:p>
      </dsp:txBody>
      <dsp:txXfrm rot="5400000">
        <a:off x="3969738" y="-3154312"/>
        <a:ext cx="764003" cy="7075579"/>
      </dsp:txXfrm>
    </dsp:sp>
    <dsp:sp modelId="{54429850-230E-4D41-BFFD-6B6FCD87FD41}">
      <dsp:nvSpPr>
        <dsp:cNvPr id="0" name=""/>
        <dsp:cNvSpPr/>
      </dsp:nvSpPr>
      <dsp:spPr>
        <a:xfrm rot="5400000">
          <a:off x="-174417" y="1194992"/>
          <a:ext cx="1162786" cy="813950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417" y="1194992"/>
        <a:ext cx="1162786" cy="813950"/>
      </dsp:txXfrm>
    </dsp:sp>
    <dsp:sp modelId="{FB8EAAE2-108E-4919-AEE2-15CD9D4CF5CA}">
      <dsp:nvSpPr>
        <dsp:cNvPr id="0" name=""/>
        <dsp:cNvSpPr/>
      </dsp:nvSpPr>
      <dsp:spPr>
        <a:xfrm rot="5400000">
          <a:off x="3973834" y="-2139309"/>
          <a:ext cx="755810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Evidence/risks to health</a:t>
          </a:r>
          <a:endParaRPr lang="en-GB" sz="3200" kern="1200" dirty="0"/>
        </a:p>
      </dsp:txBody>
      <dsp:txXfrm rot="5400000">
        <a:off x="3973834" y="-2139309"/>
        <a:ext cx="755810" cy="7075579"/>
      </dsp:txXfrm>
    </dsp:sp>
    <dsp:sp modelId="{AE1882E5-879A-4467-A72C-31DF95766694}">
      <dsp:nvSpPr>
        <dsp:cNvPr id="0" name=""/>
        <dsp:cNvSpPr/>
      </dsp:nvSpPr>
      <dsp:spPr>
        <a:xfrm rot="5400000">
          <a:off x="-155884" y="2233146"/>
          <a:ext cx="1162786" cy="813950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55884" y="2233146"/>
        <a:ext cx="1162786" cy="813950"/>
      </dsp:txXfrm>
    </dsp:sp>
    <dsp:sp modelId="{D0FF244F-78F2-424D-9E13-FE73C28C6003}">
      <dsp:nvSpPr>
        <dsp:cNvPr id="0" name=""/>
        <dsp:cNvSpPr/>
      </dsp:nvSpPr>
      <dsp:spPr>
        <a:xfrm rot="5400000">
          <a:off x="3973834" y="-1124306"/>
          <a:ext cx="755810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Politics</a:t>
          </a:r>
          <a:endParaRPr lang="en-GB" sz="3200" kern="1200" dirty="0"/>
        </a:p>
      </dsp:txBody>
      <dsp:txXfrm rot="5400000">
        <a:off x="3973834" y="-1124306"/>
        <a:ext cx="755810" cy="7075579"/>
      </dsp:txXfrm>
    </dsp:sp>
    <dsp:sp modelId="{66AE50E8-7C72-411C-B753-6DFF715C713D}">
      <dsp:nvSpPr>
        <dsp:cNvPr id="0" name=""/>
        <dsp:cNvSpPr/>
      </dsp:nvSpPr>
      <dsp:spPr>
        <a:xfrm rot="5400000">
          <a:off x="-150007" y="3183545"/>
          <a:ext cx="1162786" cy="813950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50007" y="3183545"/>
        <a:ext cx="1162786" cy="813950"/>
      </dsp:txXfrm>
    </dsp:sp>
    <dsp:sp modelId="{B06D2914-6FF7-4EA6-909C-E211A9A6AEFC}">
      <dsp:nvSpPr>
        <dsp:cNvPr id="0" name=""/>
        <dsp:cNvSpPr/>
      </dsp:nvSpPr>
      <dsp:spPr>
        <a:xfrm rot="5400000">
          <a:off x="3973834" y="-109303"/>
          <a:ext cx="755810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Relationships</a:t>
          </a:r>
          <a:endParaRPr lang="en-GB" sz="3200" kern="1200" dirty="0"/>
        </a:p>
      </dsp:txBody>
      <dsp:txXfrm rot="5400000">
        <a:off x="3973834" y="-109303"/>
        <a:ext cx="755810" cy="707557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1A35487-5142-41DF-8A9E-95C28D26E6A7}">
      <dsp:nvSpPr>
        <dsp:cNvPr id="0" name=""/>
        <dsp:cNvSpPr/>
      </dsp:nvSpPr>
      <dsp:spPr>
        <a:xfrm>
          <a:off x="642941" y="0"/>
          <a:ext cx="7286676" cy="40640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760A43-A0B1-4141-9801-046CF6EEB0AE}">
      <dsp:nvSpPr>
        <dsp:cNvPr id="0" name=""/>
        <dsp:cNvSpPr/>
      </dsp:nvSpPr>
      <dsp:spPr>
        <a:xfrm>
          <a:off x="0" y="1219199"/>
          <a:ext cx="2571768" cy="162560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Resistance </a:t>
          </a:r>
          <a:endParaRPr lang="en-GB" sz="3000" b="1" kern="1200" dirty="0"/>
        </a:p>
      </dsp:txBody>
      <dsp:txXfrm>
        <a:off x="0" y="1219199"/>
        <a:ext cx="2571768" cy="1625600"/>
      </dsp:txXfrm>
    </dsp:sp>
    <dsp:sp modelId="{71050ED9-9877-4902-A70A-C3699F56C7D1}">
      <dsp:nvSpPr>
        <dsp:cNvPr id="0" name=""/>
        <dsp:cNvSpPr/>
      </dsp:nvSpPr>
      <dsp:spPr>
        <a:xfrm>
          <a:off x="3000395" y="1219199"/>
          <a:ext cx="2571768" cy="1625600"/>
        </a:xfrm>
        <a:prstGeom prst="roundRect">
          <a:avLst/>
        </a:prstGeom>
        <a:solidFill>
          <a:schemeClr val="accent3">
            <a:shade val="80000"/>
            <a:hueOff val="109454"/>
            <a:satOff val="-716"/>
            <a:lumOff val="122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Reluctant acceptance</a:t>
          </a:r>
          <a:endParaRPr lang="en-GB" sz="2800" b="1" kern="1200" dirty="0"/>
        </a:p>
      </dsp:txBody>
      <dsp:txXfrm>
        <a:off x="3000395" y="1219199"/>
        <a:ext cx="2571768" cy="1625600"/>
      </dsp:txXfrm>
    </dsp:sp>
    <dsp:sp modelId="{C8D67820-9BA1-4499-A02A-9CDB8BC5D160}">
      <dsp:nvSpPr>
        <dsp:cNvPr id="0" name=""/>
        <dsp:cNvSpPr/>
      </dsp:nvSpPr>
      <dsp:spPr>
        <a:xfrm>
          <a:off x="6000792" y="1219199"/>
          <a:ext cx="2571768" cy="1625600"/>
        </a:xfrm>
        <a:prstGeom prst="roundRect">
          <a:avLst/>
        </a:prstGeom>
        <a:solidFill>
          <a:schemeClr val="accent3">
            <a:shade val="80000"/>
            <a:hueOff val="218909"/>
            <a:satOff val="-1431"/>
            <a:lumOff val="245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/>
            <a:t>Support</a:t>
          </a:r>
          <a:endParaRPr lang="en-GB" sz="3000" b="1" kern="1200" dirty="0"/>
        </a:p>
      </dsp:txBody>
      <dsp:txXfrm>
        <a:off x="6000792" y="1219199"/>
        <a:ext cx="2571768" cy="16256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DE0A9-DD95-455D-968E-5297AEBDC144}">
      <dsp:nvSpPr>
        <dsp:cNvPr id="0" name=""/>
        <dsp:cNvSpPr/>
      </dsp:nvSpPr>
      <dsp:spPr>
        <a:xfrm rot="5400000">
          <a:off x="-140614" y="140614"/>
          <a:ext cx="937431" cy="656202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5400000">
        <a:off x="-140614" y="140614"/>
        <a:ext cx="937431" cy="656202"/>
      </dsp:txXfrm>
    </dsp:sp>
    <dsp:sp modelId="{5B6CADE3-653B-444B-823E-1DCDD64FDA86}">
      <dsp:nvSpPr>
        <dsp:cNvPr id="0" name=""/>
        <dsp:cNvSpPr/>
      </dsp:nvSpPr>
      <dsp:spPr>
        <a:xfrm rot="5400000">
          <a:off x="4036336" y="-3379660"/>
          <a:ext cx="615935" cy="7376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Evidence</a:t>
          </a:r>
          <a:endParaRPr lang="en-GB" sz="3200" kern="1200" dirty="0"/>
        </a:p>
      </dsp:txBody>
      <dsp:txXfrm rot="5400000">
        <a:off x="4036336" y="-3379660"/>
        <a:ext cx="615935" cy="7376203"/>
      </dsp:txXfrm>
    </dsp:sp>
    <dsp:sp modelId="{54429850-230E-4D41-BFFD-6B6FCD87FD41}">
      <dsp:nvSpPr>
        <dsp:cNvPr id="0" name=""/>
        <dsp:cNvSpPr/>
      </dsp:nvSpPr>
      <dsp:spPr>
        <a:xfrm rot="5400000">
          <a:off x="-140614" y="962680"/>
          <a:ext cx="937431" cy="656202"/>
        </a:xfrm>
        <a:prstGeom prst="chevron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5400000">
        <a:off x="-140614" y="962680"/>
        <a:ext cx="937431" cy="656202"/>
      </dsp:txXfrm>
    </dsp:sp>
    <dsp:sp modelId="{FB8EAAE2-108E-4919-AEE2-15CD9D4CF5CA}">
      <dsp:nvSpPr>
        <dsp:cNvPr id="0" name=""/>
        <dsp:cNvSpPr/>
      </dsp:nvSpPr>
      <dsp:spPr>
        <a:xfrm rot="5400000">
          <a:off x="4039638" y="-2561370"/>
          <a:ext cx="609330" cy="7376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Coalition building</a:t>
          </a:r>
          <a:endParaRPr lang="en-GB" sz="3200" kern="1200" dirty="0"/>
        </a:p>
      </dsp:txBody>
      <dsp:txXfrm rot="5400000">
        <a:off x="4039638" y="-2561370"/>
        <a:ext cx="609330" cy="7376203"/>
      </dsp:txXfrm>
    </dsp:sp>
    <dsp:sp modelId="{5272FB57-F8BC-4CC2-B399-FC71B061165E}">
      <dsp:nvSpPr>
        <dsp:cNvPr id="0" name=""/>
        <dsp:cNvSpPr/>
      </dsp:nvSpPr>
      <dsp:spPr>
        <a:xfrm rot="5400000">
          <a:off x="-140614" y="1780971"/>
          <a:ext cx="937431" cy="656202"/>
        </a:xfrm>
        <a:prstGeom prst="chevr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5400000">
        <a:off x="-140614" y="1780971"/>
        <a:ext cx="937431" cy="656202"/>
      </dsp:txXfrm>
    </dsp:sp>
    <dsp:sp modelId="{367ABF8B-E57D-428D-BBE6-4C9B5A38C646}">
      <dsp:nvSpPr>
        <dsp:cNvPr id="0" name=""/>
        <dsp:cNvSpPr/>
      </dsp:nvSpPr>
      <dsp:spPr>
        <a:xfrm rot="5400000">
          <a:off x="4039638" y="-1743080"/>
          <a:ext cx="609330" cy="7376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Building relationships</a:t>
          </a:r>
          <a:endParaRPr lang="en-GB" sz="3200" kern="1200" dirty="0"/>
        </a:p>
      </dsp:txBody>
      <dsp:txXfrm rot="5400000">
        <a:off x="4039638" y="-1743080"/>
        <a:ext cx="609330" cy="7376203"/>
      </dsp:txXfrm>
    </dsp:sp>
    <dsp:sp modelId="{AE1882E5-879A-4467-A72C-31DF95766694}">
      <dsp:nvSpPr>
        <dsp:cNvPr id="0" name=""/>
        <dsp:cNvSpPr/>
      </dsp:nvSpPr>
      <dsp:spPr>
        <a:xfrm rot="5400000">
          <a:off x="-125673" y="2617925"/>
          <a:ext cx="937431" cy="656202"/>
        </a:xfrm>
        <a:prstGeom prst="chevron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5400000">
        <a:off x="-125673" y="2617925"/>
        <a:ext cx="937431" cy="656202"/>
      </dsp:txXfrm>
    </dsp:sp>
    <dsp:sp modelId="{D0FF244F-78F2-424D-9E13-FE73C28C6003}">
      <dsp:nvSpPr>
        <dsp:cNvPr id="0" name=""/>
        <dsp:cNvSpPr/>
      </dsp:nvSpPr>
      <dsp:spPr>
        <a:xfrm rot="5400000">
          <a:off x="4039638" y="-924789"/>
          <a:ext cx="609330" cy="7376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Media and political pressure </a:t>
          </a:r>
          <a:endParaRPr lang="en-GB" sz="3200" kern="1200" dirty="0"/>
        </a:p>
      </dsp:txBody>
      <dsp:txXfrm rot="5400000">
        <a:off x="4039638" y="-924789"/>
        <a:ext cx="609330" cy="7376203"/>
      </dsp:txXfrm>
    </dsp:sp>
    <dsp:sp modelId="{66AE50E8-7C72-411C-B753-6DFF715C713D}">
      <dsp:nvSpPr>
        <dsp:cNvPr id="0" name=""/>
        <dsp:cNvSpPr/>
      </dsp:nvSpPr>
      <dsp:spPr>
        <a:xfrm rot="5400000">
          <a:off x="-120935" y="3384132"/>
          <a:ext cx="937431" cy="656202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 rot="5400000">
        <a:off x="-120935" y="3384132"/>
        <a:ext cx="937431" cy="656202"/>
      </dsp:txXfrm>
    </dsp:sp>
    <dsp:sp modelId="{B06D2914-6FF7-4EA6-909C-E211A9A6AEFC}">
      <dsp:nvSpPr>
        <dsp:cNvPr id="0" name=""/>
        <dsp:cNvSpPr/>
      </dsp:nvSpPr>
      <dsp:spPr>
        <a:xfrm rot="5400000">
          <a:off x="4039638" y="-106499"/>
          <a:ext cx="609330" cy="73762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Pressing the right buttons</a:t>
          </a:r>
          <a:endParaRPr lang="en-GB" sz="3200" kern="1200" dirty="0"/>
        </a:p>
      </dsp:txBody>
      <dsp:txXfrm rot="5400000">
        <a:off x="4039638" y="-106499"/>
        <a:ext cx="609330" cy="73762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DE0A9-DD95-455D-968E-5297AEBDC144}">
      <dsp:nvSpPr>
        <dsp:cNvPr id="0" name=""/>
        <dsp:cNvSpPr/>
      </dsp:nvSpPr>
      <dsp:spPr>
        <a:xfrm rot="5400000">
          <a:off x="-174417" y="174896"/>
          <a:ext cx="1162786" cy="813950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417" y="174896"/>
        <a:ext cx="1162786" cy="813950"/>
      </dsp:txXfrm>
    </dsp:sp>
    <dsp:sp modelId="{5B6CADE3-653B-444B-823E-1DCDD64FDA86}">
      <dsp:nvSpPr>
        <dsp:cNvPr id="0" name=""/>
        <dsp:cNvSpPr/>
      </dsp:nvSpPr>
      <dsp:spPr>
        <a:xfrm rot="5400000">
          <a:off x="3969738" y="-3154312"/>
          <a:ext cx="764003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Breach of regulations</a:t>
          </a:r>
          <a:endParaRPr lang="en-GB" sz="3200" kern="1200" dirty="0"/>
        </a:p>
      </dsp:txBody>
      <dsp:txXfrm rot="5400000">
        <a:off x="3969738" y="-3154312"/>
        <a:ext cx="764003" cy="7075579"/>
      </dsp:txXfrm>
    </dsp:sp>
    <dsp:sp modelId="{54429850-230E-4D41-BFFD-6B6FCD87FD41}">
      <dsp:nvSpPr>
        <dsp:cNvPr id="0" name=""/>
        <dsp:cNvSpPr/>
      </dsp:nvSpPr>
      <dsp:spPr>
        <a:xfrm rot="5400000">
          <a:off x="-174417" y="1194992"/>
          <a:ext cx="1162786" cy="813950"/>
        </a:xfrm>
        <a:prstGeom prst="chevron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417" y="1194992"/>
        <a:ext cx="1162786" cy="813950"/>
      </dsp:txXfrm>
    </dsp:sp>
    <dsp:sp modelId="{FB8EAAE2-108E-4919-AEE2-15CD9D4CF5CA}">
      <dsp:nvSpPr>
        <dsp:cNvPr id="0" name=""/>
        <dsp:cNvSpPr/>
      </dsp:nvSpPr>
      <dsp:spPr>
        <a:xfrm rot="5400000">
          <a:off x="3973834" y="-2139309"/>
          <a:ext cx="755810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Risk to health and safety</a:t>
          </a:r>
          <a:endParaRPr lang="en-GB" sz="3200" kern="1200" dirty="0"/>
        </a:p>
      </dsp:txBody>
      <dsp:txXfrm rot="5400000">
        <a:off x="3973834" y="-2139309"/>
        <a:ext cx="755810" cy="7075579"/>
      </dsp:txXfrm>
    </dsp:sp>
    <dsp:sp modelId="{5272FB57-F8BC-4CC2-B399-FC71B061165E}">
      <dsp:nvSpPr>
        <dsp:cNvPr id="0" name=""/>
        <dsp:cNvSpPr/>
      </dsp:nvSpPr>
      <dsp:spPr>
        <a:xfrm rot="5400000">
          <a:off x="-174417" y="2209995"/>
          <a:ext cx="1162786" cy="813950"/>
        </a:xfrm>
        <a:prstGeom prst="chevron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74417" y="2209995"/>
        <a:ext cx="1162786" cy="813950"/>
      </dsp:txXfrm>
    </dsp:sp>
    <dsp:sp modelId="{367ABF8B-E57D-428D-BBE6-4C9B5A38C646}">
      <dsp:nvSpPr>
        <dsp:cNvPr id="0" name=""/>
        <dsp:cNvSpPr/>
      </dsp:nvSpPr>
      <dsp:spPr>
        <a:xfrm rot="5400000">
          <a:off x="3973834" y="-1124306"/>
          <a:ext cx="755810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Exhausted all other channels</a:t>
          </a:r>
          <a:endParaRPr lang="en-GB" sz="3200" kern="1200" dirty="0"/>
        </a:p>
      </dsp:txBody>
      <dsp:txXfrm rot="5400000">
        <a:off x="3973834" y="-1124306"/>
        <a:ext cx="755810" cy="7075579"/>
      </dsp:txXfrm>
    </dsp:sp>
    <dsp:sp modelId="{AE1882E5-879A-4467-A72C-31DF95766694}">
      <dsp:nvSpPr>
        <dsp:cNvPr id="0" name=""/>
        <dsp:cNvSpPr/>
      </dsp:nvSpPr>
      <dsp:spPr>
        <a:xfrm rot="5400000">
          <a:off x="-155884" y="3226473"/>
          <a:ext cx="1162786" cy="813950"/>
        </a:xfrm>
        <a:prstGeom prst="chevr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200" kern="1200" dirty="0"/>
        </a:p>
      </dsp:txBody>
      <dsp:txXfrm rot="5400000">
        <a:off x="-155884" y="3226473"/>
        <a:ext cx="1162786" cy="813950"/>
      </dsp:txXfrm>
    </dsp:sp>
    <dsp:sp modelId="{D0FF244F-78F2-424D-9E13-FE73C28C6003}">
      <dsp:nvSpPr>
        <dsp:cNvPr id="0" name=""/>
        <dsp:cNvSpPr/>
      </dsp:nvSpPr>
      <dsp:spPr>
        <a:xfrm rot="5400000">
          <a:off x="3973834" y="-109303"/>
          <a:ext cx="755810" cy="70755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3200" kern="1200" dirty="0" smtClean="0"/>
            <a:t>Pressing the right buttons</a:t>
          </a:r>
          <a:endParaRPr lang="en-GB" sz="3200" kern="1200" dirty="0"/>
        </a:p>
      </dsp:txBody>
      <dsp:txXfrm rot="5400000">
        <a:off x="3973834" y="-109303"/>
        <a:ext cx="755810" cy="7075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D1024C92-4FF5-4FA8-82BB-F8CE834D51B3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565F7AFC-8182-4F75-8A0D-CD20519EEF67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1BAE56FE-CC74-4F6C-BD5E-FEBFC8B91E95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94887EDF-5502-41DC-B359-513C48C497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87EDF-5502-41DC-B359-513C48C49775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E7669-E790-4CE0-8604-BD5EEBC8BC84}" type="datetimeFigureOut">
              <a:rPr lang="en-GB" smtClean="0"/>
              <a:pPr/>
              <a:t>23/09/2016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04752-9695-42B7-8152-29EA5E841A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r>
              <a:rPr lang="en-GB" sz="5400" b="1" dirty="0" smtClean="0"/>
              <a:t>HSE and Trade Unions</a:t>
            </a:r>
            <a:br>
              <a:rPr lang="en-GB" sz="5400" b="1" dirty="0" smtClean="0"/>
            </a:br>
            <a:r>
              <a:rPr lang="en-GB" sz="5400" b="1" dirty="0" smtClean="0"/>
              <a:t/>
            </a:r>
            <a:br>
              <a:rPr lang="en-GB" sz="5400" b="1" dirty="0" smtClean="0"/>
            </a:b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400800" cy="3096344"/>
          </a:xfrm>
        </p:spPr>
        <p:txBody>
          <a:bodyPr>
            <a:normAutofit fontScale="70000" lnSpcReduction="20000"/>
          </a:bodyPr>
          <a:lstStyle/>
          <a:p>
            <a:endParaRPr lang="en-GB" sz="5200" b="1" dirty="0" smtClean="0">
              <a:solidFill>
                <a:srgbClr val="7030A0"/>
              </a:solidFill>
            </a:endParaRPr>
          </a:p>
          <a:p>
            <a:r>
              <a:rPr lang="en-GB" sz="5700" b="1" dirty="0" smtClean="0">
                <a:solidFill>
                  <a:srgbClr val="7030A0"/>
                </a:solidFill>
              </a:rPr>
              <a:t>Robert Baughan </a:t>
            </a:r>
          </a:p>
          <a:p>
            <a:r>
              <a:rPr lang="en-GB" sz="5700" b="1" dirty="0" smtClean="0">
                <a:solidFill>
                  <a:srgbClr val="7030A0"/>
                </a:solidFill>
              </a:rPr>
              <a:t>UNISON Health and Safety Unit</a:t>
            </a:r>
          </a:p>
          <a:p>
            <a:r>
              <a:rPr lang="en-GB" sz="5700" b="1" dirty="0" smtClean="0">
                <a:solidFill>
                  <a:srgbClr val="7030A0"/>
                </a:solidFill>
              </a:rPr>
              <a:t>UNISON</a:t>
            </a:r>
            <a:endParaRPr lang="en-GB" sz="57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D:\Hardingt\My Pictures\logo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714488"/>
          <a:ext cx="788953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D:\Hardingt\My Pictures\logo-colo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4348" y="571480"/>
            <a:ext cx="518457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HSE Decisions driven by: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7936" y="629072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11560" y="188640"/>
            <a:ext cx="5256584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Case study: </a:t>
            </a:r>
          </a:p>
          <a:p>
            <a:pPr algn="ctr"/>
            <a:r>
              <a:rPr lang="en-GB" sz="3600" dirty="0" smtClean="0"/>
              <a:t>Sharps regulations </a:t>
            </a:r>
            <a:endParaRPr lang="en-GB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4396" r="10531" b="31051"/>
          <a:stretch>
            <a:fillRect/>
          </a:stretch>
        </p:blipFill>
        <p:spPr bwMode="auto">
          <a:xfrm>
            <a:off x="785786" y="1714488"/>
            <a:ext cx="730830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Hardingt\My Pictures\logo-col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285720" y="1916832"/>
          <a:ext cx="857256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D:\Hardingt\My Pictures\logo-colo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1560" y="188640"/>
            <a:ext cx="5256584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HSE Position on</a:t>
            </a:r>
          </a:p>
          <a:p>
            <a:pPr algn="ctr"/>
            <a:r>
              <a:rPr lang="en-GB" sz="3600" dirty="0" smtClean="0"/>
              <a:t>Sharps regulations 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643050"/>
          <a:ext cx="803240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D:\Hardingt\My Pictures\logo-colo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11560" y="188640"/>
            <a:ext cx="5256584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How to change the HSE’s mind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611560" y="1643050"/>
          <a:ext cx="788953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2" descr="D:\Hardingt\My Pictures\logo-colo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348" y="571480"/>
            <a:ext cx="518457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Complaints to the HSE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5536" y="476672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subTitle" idx="1"/>
          </p:nvPr>
        </p:nvSpPr>
        <p:spPr>
          <a:xfrm>
            <a:off x="785786" y="1268761"/>
            <a:ext cx="7134251" cy="1231546"/>
          </a:xfrm>
        </p:spPr>
        <p:txBody>
          <a:bodyPr>
            <a:normAutofit/>
          </a:bodyPr>
          <a:lstStyle/>
          <a:p>
            <a:endParaRPr lang="en-GB" sz="400" dirty="0" smtClean="0"/>
          </a:p>
          <a:p>
            <a:pPr algn="l"/>
            <a:r>
              <a:rPr lang="en-GB" sz="2600" dirty="0" smtClean="0">
                <a:solidFill>
                  <a:srgbClr val="7030A0"/>
                </a:solidFill>
              </a:rPr>
              <a:t>Any Questions?</a:t>
            </a:r>
          </a:p>
          <a:p>
            <a:pPr algn="l"/>
            <a:r>
              <a:rPr lang="en-GB" sz="2600" dirty="0" smtClean="0">
                <a:solidFill>
                  <a:srgbClr val="7030A0"/>
                </a:solidFill>
              </a:rPr>
              <a:t>Contact details:</a:t>
            </a:r>
          </a:p>
          <a:p>
            <a:endParaRPr lang="en-GB" sz="2600" dirty="0" smtClean="0">
              <a:solidFill>
                <a:schemeClr val="tx1"/>
              </a:solidFill>
            </a:endParaRPr>
          </a:p>
          <a:p>
            <a:endParaRPr lang="en-GB" sz="2600" dirty="0" smtClean="0"/>
          </a:p>
          <a:p>
            <a:pPr>
              <a:buNone/>
            </a:pPr>
            <a:endParaRPr lang="en-GB" sz="2600" dirty="0" smtClean="0"/>
          </a:p>
        </p:txBody>
      </p:sp>
      <p:pic>
        <p:nvPicPr>
          <p:cNvPr id="8" name="Picture 7" descr="D:\Hardingt\My Pictures\Social Media info 2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857364"/>
            <a:ext cx="5929354" cy="43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Hardingt\My Pictures\logo-colo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4348" y="571480"/>
            <a:ext cx="518457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Thank You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rgbClr val="7030A0"/>
                </a:solidFill>
              </a:rPr>
              <a:t>Mutual need and mutual antagonism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7936" y="629072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D:\Hardingt\My Pictures\logo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Autofit/>
          </a:bodyPr>
          <a:lstStyle/>
          <a:p>
            <a:r>
              <a:rPr lang="en-GB" sz="7200" dirty="0" smtClean="0">
                <a:solidFill>
                  <a:srgbClr val="7030A0"/>
                </a:solidFill>
              </a:rPr>
              <a:t>Trade unions: HSE’s biggest friend and biggest critic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7936" y="629072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D:\Hardingt\My Pictures\logo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Autofit/>
          </a:bodyPr>
          <a:lstStyle/>
          <a:p>
            <a:pPr algn="l"/>
            <a:r>
              <a:rPr lang="en-GB" sz="4800" dirty="0" smtClean="0">
                <a:solidFill>
                  <a:srgbClr val="7030A0"/>
                </a:solidFill>
              </a:rPr>
              <a:t>“....a separate and self-contained organisation, clearly responsible as the authoritative body responsible for health and safety at work” </a:t>
            </a:r>
            <a:endParaRPr lang="en-GB" sz="4800" dirty="0" smtClean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7936" y="629072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D:\Hardingt\My Pictures\logo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536" y="548680"/>
            <a:ext cx="5256584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Robens</a:t>
            </a:r>
            <a:r>
              <a:rPr lang="en-GB" sz="3600" dirty="0" smtClean="0"/>
              <a:t> Report 1972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solidFill>
                  <a:srgbClr val="7030A0"/>
                </a:solidFill>
              </a:rPr>
              <a:t>“It </a:t>
            </a:r>
            <a:r>
              <a:rPr lang="en-GB" sz="4000" dirty="0" smtClean="0">
                <a:solidFill>
                  <a:srgbClr val="7030A0"/>
                </a:solidFill>
              </a:rPr>
              <a:t>shall be the duty of the Executive </a:t>
            </a:r>
            <a:r>
              <a:rPr lang="en-GB" sz="4000" dirty="0" smtClean="0">
                <a:solidFill>
                  <a:srgbClr val="7030A0"/>
                </a:solidFill>
              </a:rPr>
              <a:t>(Health and Safety Executive) to </a:t>
            </a:r>
            <a:r>
              <a:rPr lang="en-GB" sz="4000" dirty="0" smtClean="0">
                <a:solidFill>
                  <a:srgbClr val="7030A0"/>
                </a:solidFill>
              </a:rPr>
              <a:t>make </a:t>
            </a:r>
            <a:r>
              <a:rPr lang="en-GB" sz="4000" dirty="0" smtClean="0">
                <a:solidFill>
                  <a:srgbClr val="7030A0"/>
                </a:solidFill>
              </a:rPr>
              <a:t>adequate </a:t>
            </a:r>
            <a:r>
              <a:rPr lang="en-GB" sz="4000" dirty="0" smtClean="0">
                <a:solidFill>
                  <a:srgbClr val="7030A0"/>
                </a:solidFill>
              </a:rPr>
              <a:t>arrangements for the enforcement of the relevant </a:t>
            </a:r>
            <a:r>
              <a:rPr lang="en-GB" sz="4000" dirty="0" smtClean="0">
                <a:solidFill>
                  <a:srgbClr val="7030A0"/>
                </a:solidFill>
              </a:rPr>
              <a:t>statutory provisions” </a:t>
            </a:r>
            <a:endParaRPr lang="en-GB" sz="4000" dirty="0" smtClean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7936" y="629072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D:\Hardingt\My Pictures\logo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536" y="548680"/>
            <a:ext cx="5256584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Health and Safety at Work Act: Section 18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280920" cy="3793976"/>
          </a:xfrm>
        </p:spPr>
        <p:txBody>
          <a:bodyPr>
            <a:noAutofit/>
          </a:bodyPr>
          <a:lstStyle/>
          <a:p>
            <a:pPr algn="l"/>
            <a:r>
              <a:rPr lang="en-GB" sz="4000" dirty="0" smtClean="0">
                <a:solidFill>
                  <a:srgbClr val="7030A0"/>
                </a:solidFill>
              </a:rPr>
              <a:t>“.....understand </a:t>
            </a:r>
            <a:r>
              <a:rPr lang="en-GB" sz="4000" dirty="0" smtClean="0">
                <a:solidFill>
                  <a:srgbClr val="7030A0"/>
                </a:solidFill>
              </a:rPr>
              <a:t>and minimise negative economic impacts of their </a:t>
            </a:r>
            <a:r>
              <a:rPr lang="en-GB" sz="4000" dirty="0" smtClean="0">
                <a:solidFill>
                  <a:srgbClr val="7030A0"/>
                </a:solidFill>
              </a:rPr>
              <a:t>regulatory activities.....” </a:t>
            </a:r>
          </a:p>
          <a:p>
            <a:pPr algn="l"/>
            <a:r>
              <a:rPr lang="en-GB" sz="4000" dirty="0" smtClean="0">
                <a:solidFill>
                  <a:srgbClr val="7030A0"/>
                </a:solidFill>
              </a:rPr>
              <a:t>“....understand </a:t>
            </a:r>
            <a:r>
              <a:rPr lang="en-GB" sz="4000" dirty="0" smtClean="0">
                <a:solidFill>
                  <a:srgbClr val="7030A0"/>
                </a:solidFill>
              </a:rPr>
              <a:t>and minimise negative economic </a:t>
            </a:r>
            <a:r>
              <a:rPr lang="en-GB" sz="4000" dirty="0" smtClean="0">
                <a:solidFill>
                  <a:srgbClr val="7030A0"/>
                </a:solidFill>
              </a:rPr>
              <a:t>impacts....”</a:t>
            </a:r>
            <a:endParaRPr lang="en-GB" sz="4000" dirty="0" smtClean="0">
              <a:solidFill>
                <a:srgbClr val="7030A0"/>
              </a:solidFill>
            </a:endParaRPr>
          </a:p>
          <a:p>
            <a:pPr algn="l"/>
            <a:endParaRPr lang="en-GB" sz="4000" dirty="0" smtClean="0">
              <a:solidFill>
                <a:srgbClr val="7030A0"/>
              </a:solidFill>
            </a:endParaRPr>
          </a:p>
          <a:p>
            <a:pPr algn="l"/>
            <a:endParaRPr lang="en-GB" sz="4000" dirty="0" smtClean="0">
              <a:solidFill>
                <a:srgbClr val="7030A0"/>
              </a:solidFill>
            </a:endParaRPr>
          </a:p>
          <a:p>
            <a:pPr algn="l"/>
            <a:endParaRPr lang="en-GB" sz="4000" dirty="0" smtClean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7936" y="629072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D:\Hardingt\My Pictures\logo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536" y="404664"/>
            <a:ext cx="5256584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Regulators Code 2014</a:t>
            </a:r>
            <a:endParaRPr lang="en-GB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844824"/>
            <a:ext cx="8280920" cy="3793976"/>
          </a:xfrm>
        </p:spPr>
        <p:txBody>
          <a:bodyPr>
            <a:noAutofit/>
          </a:bodyPr>
          <a:lstStyle/>
          <a:p>
            <a:pPr algn="l"/>
            <a:endParaRPr lang="en-GB" sz="4000" dirty="0" smtClean="0">
              <a:solidFill>
                <a:srgbClr val="7030A0"/>
              </a:solidFill>
            </a:endParaRPr>
          </a:p>
          <a:p>
            <a:pPr algn="l"/>
            <a:endParaRPr lang="en-GB" sz="4000" dirty="0" smtClean="0">
              <a:solidFill>
                <a:srgbClr val="7030A0"/>
              </a:solidFill>
            </a:endParaRPr>
          </a:p>
          <a:p>
            <a:pPr algn="l"/>
            <a:endParaRPr lang="en-GB" sz="4000" dirty="0" smtClean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47936" y="629072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2" descr="D:\Hardingt\My Pictures\logo-colo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260648"/>
            <a:ext cx="2317580" cy="11793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6093296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5536" y="188640"/>
            <a:ext cx="5616624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Decline in enforcement activity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8892480" cy="381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79512" y="5373216"/>
            <a:ext cx="878497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smtClean="0">
                <a:solidFill>
                  <a:schemeClr val="tx1"/>
                </a:solidFill>
              </a:rPr>
              <a:t>Toombs</a:t>
            </a:r>
            <a:r>
              <a:rPr lang="en-GB" sz="2400" dirty="0" smtClean="0">
                <a:solidFill>
                  <a:schemeClr val="tx1"/>
                </a:solidFill>
              </a:rPr>
              <a:t>, S &amp; Whyte, D. (2012) Transcending the deregulation debate? </a:t>
            </a:r>
            <a:r>
              <a:rPr lang="en-GB" sz="2400" i="1" dirty="0" smtClean="0">
                <a:solidFill>
                  <a:schemeClr val="tx1"/>
                </a:solidFill>
              </a:rPr>
              <a:t>Regulation and governance</a:t>
            </a:r>
            <a:r>
              <a:rPr lang="en-GB" sz="2400" dirty="0" smtClean="0">
                <a:solidFill>
                  <a:schemeClr val="tx1"/>
                </a:solidFill>
              </a:rPr>
              <a:t>, 7, 61-79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71472" y="1714488"/>
          <a:ext cx="7929618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714348" y="571480"/>
            <a:ext cx="518457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Attacks on tripartite structure</a:t>
            </a:r>
            <a:endParaRPr lang="en-GB" sz="3200" dirty="0"/>
          </a:p>
        </p:txBody>
      </p:sp>
      <p:pic>
        <p:nvPicPr>
          <p:cNvPr id="10" name="Picture 2" descr="D:\Hardingt\My Pictures\logo-colo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920880" cy="3793976"/>
          </a:xfrm>
        </p:spPr>
        <p:txBody>
          <a:bodyPr>
            <a:normAutofit/>
          </a:bodyPr>
          <a:lstStyle/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5392216" cy="79208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755576" y="1700808"/>
          <a:ext cx="7816952" cy="4228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D:\Hardingt\My Pictures\logo-colo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404664"/>
            <a:ext cx="2317580" cy="117939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949280"/>
            <a:ext cx="3888432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48AA43"/>
                </a:solidFill>
                <a:latin typeface="Arial Narrow" charset="0"/>
                <a:ea typeface="Arial Narrow" charset="0"/>
                <a:cs typeface="Arial Narrow" charset="0"/>
              </a:rPr>
              <a:t>IER Conference 2016</a:t>
            </a:r>
            <a:endParaRPr lang="en-US" dirty="0" smtClean="0">
              <a:solidFill>
                <a:srgbClr val="49176E"/>
              </a:solidFill>
              <a:latin typeface="Arial Narrow" charset="0"/>
              <a:ea typeface="Arial Narrow" charset="0"/>
              <a:cs typeface="Arial Narrow" charset="0"/>
            </a:endParaRPr>
          </a:p>
          <a:p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Liverpool </a:t>
            </a:r>
            <a:r>
              <a:rPr lang="en-US" sz="1400" b="1" dirty="0" smtClean="0">
                <a:solidFill>
                  <a:srgbClr val="008000"/>
                </a:solidFill>
                <a:latin typeface="Arial Black" charset="0"/>
                <a:ea typeface="Arial Black" charset="0"/>
                <a:cs typeface="Arial Black" charset="0"/>
              </a:rPr>
              <a:t>|</a:t>
            </a:r>
            <a:r>
              <a:rPr lang="en-US" sz="1400" dirty="0" smtClean="0">
                <a:solidFill>
                  <a:srgbClr val="49176E"/>
                </a:solidFill>
                <a:latin typeface="Arial Black" charset="0"/>
                <a:ea typeface="Arial Black" charset="0"/>
                <a:cs typeface="Arial Black" charset="0"/>
              </a:rPr>
              <a:t> October 2016</a:t>
            </a:r>
            <a:endParaRPr lang="en-US" sz="1400" dirty="0">
              <a:solidFill>
                <a:srgbClr val="49176E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14348" y="571480"/>
            <a:ext cx="5184576" cy="6480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Levels of engagement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Date_x0020_Submitted xmlns="5566447f-c921-4691-a685-c73f4152666a" xsi:nil="true"/>
    <Submitter xmlns="6e86cc80-d06d-4e8f-b8eb-114dcfb506da" xsi:nil="true"/>
    <Document_x0020_Group xmlns="5566447f-c921-4691-a685-c73f4152666a">5</Document_x0020_Group>
    <Approver xmlns="6e86cc80-d06d-4e8f-b8eb-114dcfb506da" xsi:nil="true"/>
    <A_x002d_Z xmlns="5566447f-c921-4691-a685-c73f4152666a">
      <Value>29</Value>
    </A_x002d_Z>
    <UNISON_x0020_Target_x0020_URL xmlns="5566447f-c921-4691-a685-c73f4152666a">
      <Url xmlns="5566447f-c921-4691-a685-c73f4152666a" xsi:nil="true"/>
      <Description xmlns="5566447f-c921-4691-a685-c73f4152666a" xsi:nil="true"/>
    </UNISON_x0020_Target_x0020_URL>
    <Document_x0020_Type xmlns="5566447f-c921-4691-a685-c73f4152666a">7</Document_x0020_Type>
    <UNISON_x0020_Source_x0020_URL xmlns="5566447f-c921-4691-a685-c73f4152666a">
      <Url xmlns="5566447f-c921-4691-a685-c73f4152666a" xsi:nil="true"/>
      <Description xmlns="5566447f-c921-4691-a685-c73f4152666a" xsi:nil="true"/>
    </UNISON_x0020_Source_x0020_URL>
    <Date_x0020_Approved xmlns="5566447f-c921-4691-a685-c73f4152666a" xsi:nil="true"/>
    <Meeting_x0020_Date xmlns="5566447f-c921-4691-a685-c73f4152666a">2016-10-03T23:00:00+00:00</Meeting_x0020_Date>
    <Approved_x0020_Version xmlns="5566447f-c921-4691-a685-c73f4152666a" xsi:nil="true"/>
    <Sub_x0020_Group xmlns="5566447f-c921-4691-a685-c73f4152666a">Appendices/Other</Sub_x0020_Group>
    <_dlc_DocId xmlns="6e86cc80-d06d-4e8f-b8eb-114dcfb506da">WME3PDMH3E3U-1352-1846</_dlc_DocId>
    <_dlc_DocIdUrl xmlns="6e86cc80-d06d-4e8f-b8eb-114dcfb506da">
      <Url>http://sp.dep.unison.org.uk/HealthandSafety/HSUnit/_layouts/15/DocIdRedir.aspx?ID=WME3PDMH3E3U-1352-1846</Url>
      <Description>WME3PDMH3E3U-1352-1846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owerPoint Document" ma:contentTypeID="0x0101000C8E16668653CB47B6E8E0CE928ABAD502007A04427D1A52D243A33EB7A3E2BC9580" ma:contentTypeVersion="16" ma:contentTypeDescription="Create a new PowerPoint document" ma:contentTypeScope="" ma:versionID="1de2bd5aa4504b66e60b8ec1b1ac7930">
  <xsd:schema xmlns:xsd="http://www.w3.org/2001/XMLSchema" xmlns:p="http://schemas.microsoft.com/office/2006/metadata/properties" xmlns:ns2="6e86cc80-d06d-4e8f-b8eb-114dcfb506da" xmlns:ns3="5566447f-c921-4691-a685-c73f4152666a" targetNamespace="http://schemas.microsoft.com/office/2006/metadata/properties" ma:root="true" ma:fieldsID="037ba97b3b3e29d0da983eeb3bedaef6" ns2:_="" ns3:_="">
    <xsd:import namespace="6e86cc80-d06d-4e8f-b8eb-114dcfb506da"/>
    <xsd:import namespace="5566447f-c921-4691-a685-c73f4152666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pproved_x0020_Version" minOccurs="0"/>
                <xsd:element ref="ns2:Approver" minOccurs="0"/>
                <xsd:element ref="ns3:Date_x0020_Approved" minOccurs="0"/>
                <xsd:element ref="ns3:Date_x0020_Submitted" minOccurs="0"/>
                <xsd:element ref="ns2:Submitter" minOccurs="0"/>
                <xsd:element ref="ns3:UNISON_x0020_Source_x0020_URL" minOccurs="0"/>
                <xsd:element ref="ns3:UNISON_x0020_Target_x0020_URL" minOccurs="0"/>
                <xsd:element ref="ns3:A_x002d_Z" minOccurs="0"/>
                <xsd:element ref="ns3:Document_x0020_Type"/>
                <xsd:element ref="ns3:Document_x0020_Group"/>
                <xsd:element ref="ns3:Meeting_x0020_Date" minOccurs="0"/>
                <xsd:element ref="ns3:Sub_x0020_Group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e86cc80-d06d-4e8f-b8eb-114dcfb506da" elementFormDefault="qualified">
    <xsd:import namespace="http://schemas.microsoft.com/office/2006/documentManagement/type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pprover" ma:index="12" nillable="true" ma:displayName="Approver" ma:hidden="true" ma:internalName="Approver" ma:readOnly="false">
      <xsd:simpleType>
        <xsd:restriction base="dms:Text"/>
      </xsd:simpleType>
    </xsd:element>
    <xsd:element name="Submitter" ma:index="15" nillable="true" ma:displayName="Submitter" ma:hidden="true" ma:internalName="Submitter" ma:readOnly="false">
      <xsd:simpleType>
        <xsd:restriction base="dms:Text"/>
      </xsd:simpleType>
    </xsd:element>
  </xsd:schema>
  <xsd:schema xmlns:xsd="http://www.w3.org/2001/XMLSchema" xmlns:dms="http://schemas.microsoft.com/office/2006/documentManagement/types" targetNamespace="5566447f-c921-4691-a685-c73f4152666a" elementFormDefault="qualified">
    <xsd:import namespace="http://schemas.microsoft.com/office/2006/documentManagement/types"/>
    <xsd:element name="Approved_x0020_Version" ma:index="11" nillable="true" ma:displayName="Approved Version" ma:hidden="true" ma:internalName="Approved_x0020_Version" ma:readOnly="false">
      <xsd:simpleType>
        <xsd:restriction base="dms:Note"/>
      </xsd:simpleType>
    </xsd:element>
    <xsd:element name="Date_x0020_Approved" ma:index="13" nillable="true" ma:displayName="Date Approved" ma:hidden="true" ma:internalName="Date_x0020_Approved" ma:readOnly="false">
      <xsd:simpleType>
        <xsd:restriction base="dms:Text"/>
      </xsd:simpleType>
    </xsd:element>
    <xsd:element name="Date_x0020_Submitted" ma:index="14" nillable="true" ma:displayName="Date Submitted" ma:hidden="true" ma:internalName="Date_x0020_Submitted" ma:readOnly="false">
      <xsd:simpleType>
        <xsd:restriction base="dms:Text"/>
      </xsd:simpleType>
    </xsd:element>
    <xsd:element name="UNISON_x0020_Source_x0020_URL" ma:index="16" nillable="true" ma:displayName="UNISON Source URL" ma:format="Hyperlink" ma:hidden="true" ma:internalName="UNISON_x0020_Source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NISON_x0020_Target_x0020_URL" ma:index="17" nillable="true" ma:displayName="UNISON Target URL" ma:format="Hyperlink" ma:hidden="true" ma:internalName="UNISON_x0020_Targe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_x002d_Z" ma:index="18" nillable="true" ma:displayName="A-Z" ma:list="{f468234d-991a-41a5-9dd4-b981d0979e7e}" ma:internalName="A_x002d_Z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Type" ma:index="19" ma:displayName="Document Type" ma:list="{8235fe7a-5427-4003-9e04-6e99bb2319d7}" ma:internalName="Document_x0020_Type" ma:readOnly="false" ma:showField="Title">
      <xsd:simpleType>
        <xsd:restriction base="dms:Lookup"/>
      </xsd:simpleType>
    </xsd:element>
    <xsd:element name="Document_x0020_Group" ma:index="20" ma:displayName="Document Group" ma:list="{6c908f43-4f00-4d55-8e13-830f8accdd7c}" ma:internalName="Document_x0020_Group" ma:readOnly="false" ma:showField="Title">
      <xsd:simpleType>
        <xsd:restriction base="dms:Lookup"/>
      </xsd:simpleType>
    </xsd:element>
    <xsd:element name="Meeting_x0020_Date" ma:index="21" nillable="true" ma:displayName="Meeting Date" ma:default="[today]" ma:format="DateOnly" ma:internalName="Meeting_x0020_Date" ma:readOnly="false">
      <xsd:simpleType>
        <xsd:restriction base="dms:DateTime"/>
      </xsd:simpleType>
    </xsd:element>
    <xsd:element name="Sub_x0020_Group" ma:index="22" nillable="true" ma:displayName="Sub Group" ma:default="Minutes" ma:format="Dropdown" ma:internalName="Sub_x0020_Group" ma:readOnly="false">
      <xsd:simpleType>
        <xsd:union memberTypes="dms:Text">
          <xsd:simpleType>
            <xsd:restriction base="dms:Choice">
              <xsd:enumeration value="Minutes"/>
              <xsd:enumeration value="Agenda"/>
              <xsd:enumeration value="Appendices/Oth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3134F347-36DC-4852-AEBB-5CF76C0D38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E5254EF-1786-4AC3-9CB3-19E06DF8B375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5D2782A1-5237-47BB-A034-A09AD72DB68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A25E5B7-05A5-407F-B621-3A9651BC40FB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6e86cc80-d06d-4e8f-b8eb-114dcfb506da"/>
    <ds:schemaRef ds:uri="5566447f-c921-4691-a685-c73f4152666a"/>
    <ds:schemaRef ds:uri="http://schemas.openxmlformats.org/package/2006/metadata/core-properties"/>
  </ds:schemaRefs>
</ds:datastoreItem>
</file>

<file path=customXml/itemProps5.xml><?xml version="1.0" encoding="utf-8"?>
<ds:datastoreItem xmlns:ds="http://schemas.openxmlformats.org/officeDocument/2006/customXml" ds:itemID="{83E4035E-DE32-44C7-AD1A-BBA5A61A74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e86cc80-d06d-4e8f-b8eb-114dcfb506da"/>
    <ds:schemaRef ds:uri="5566447f-c921-4691-a685-c73f4152666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2899</TotalTime>
  <Words>361</Words>
  <Application>Microsoft Office PowerPoint</Application>
  <PresentationFormat>On-screen Show (4:3)</PresentationFormat>
  <Paragraphs>112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HSE and Trade Unions  </vt:lpstr>
      <vt:lpstr>   </vt:lpstr>
      <vt:lpstr>   </vt:lpstr>
      <vt:lpstr>   </vt:lpstr>
      <vt:lpstr>   </vt:lpstr>
      <vt:lpstr>   </vt:lpstr>
      <vt:lpstr>   </vt:lpstr>
      <vt:lpstr>   </vt:lpstr>
      <vt:lpstr>   </vt:lpstr>
      <vt:lpstr>Slide 10</vt:lpstr>
      <vt:lpstr>   </vt:lpstr>
      <vt:lpstr>Slide 12</vt:lpstr>
      <vt:lpstr>   </vt:lpstr>
      <vt:lpstr>   </vt:lpstr>
      <vt:lpstr>Slide 15</vt:lpstr>
    </vt:vector>
  </TitlesOfParts>
  <Company>UNISON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NONE</dc:creator>
  <cp:lastModifiedBy>NONE</cp:lastModifiedBy>
  <cp:revision>276</cp:revision>
  <dcterms:created xsi:type="dcterms:W3CDTF">2014-06-03T08:17:58Z</dcterms:created>
  <dcterms:modified xsi:type="dcterms:W3CDTF">2016-09-23T14:09:28Z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0x0101000C8E16668653CB47B6E8E0CE928ABAD502007A04427D1A52D243A33EB7A3E2BC9580</vt:lpwstr>
  </property>
  <property fmtid="{D5CDD505-2E9C-101B-9397-08002B2CF9AE}" pid="3" name="_dlc_DocIdItemGuid">
    <vt:lpwstr>886e9782-f17b-4a06-ad88-c488bee1191d</vt:lpwstr>
  </property>
</Properties>
</file>