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715" r:id="rId3"/>
  </p:sldMasterIdLst>
  <p:notesMasterIdLst>
    <p:notesMasterId r:id="rId11"/>
  </p:notesMasterIdLst>
  <p:sldIdLst>
    <p:sldId id="323" r:id="rId4"/>
    <p:sldId id="324" r:id="rId5"/>
    <p:sldId id="325" r:id="rId6"/>
    <p:sldId id="326" r:id="rId7"/>
    <p:sldId id="327" r:id="rId8"/>
    <p:sldId id="328" r:id="rId9"/>
    <p:sldId id="32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34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FB505-4D28-4824-B3CA-9285787C1308}" type="datetimeFigureOut">
              <a:rPr lang="en-GB" smtClean="0"/>
              <a:t>21/07/2017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A7B7DF-EC0E-43E2-8186-053C5E7D89C0}" type="slidenum">
              <a:rPr lang="en-GB" smtClean="0"/>
              <a:t>‹#›</a:t>
            </a:fld>
            <a:endParaRPr lang="en-GB"/>
          </a:p>
        </p:txBody>
      </p:sp>
    </p:spTree>
    <p:extLst>
      <p:ext uri="{BB962C8B-B14F-4D97-AF65-F5344CB8AC3E}">
        <p14:creationId xmlns:p14="http://schemas.microsoft.com/office/powerpoint/2010/main" val="2069030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7FF6C05-C87D-4A07-814E-5DF73D3F8079}" type="datetimeFigureOut">
              <a:rPr lang="en-GB" smtClean="0"/>
              <a:t>21/07/2017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33A271-1C3C-4287-B2B5-C181E96C4824}" type="slidenum">
              <a:rPr lang="en-GB" smtClean="0"/>
              <a:t>‹#›</a:t>
            </a:fld>
            <a:endParaRPr lang="en-GB"/>
          </a:p>
        </p:txBody>
      </p:sp>
    </p:spTree>
    <p:extLst>
      <p:ext uri="{BB962C8B-B14F-4D97-AF65-F5344CB8AC3E}">
        <p14:creationId xmlns:p14="http://schemas.microsoft.com/office/powerpoint/2010/main" val="1693575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FF6C05-C87D-4A07-814E-5DF73D3F8079}" type="datetimeFigureOut">
              <a:rPr lang="en-GB" smtClean="0"/>
              <a:t>21/07/2017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33A271-1C3C-4287-B2B5-C181E96C4824}" type="slidenum">
              <a:rPr lang="en-GB" smtClean="0"/>
              <a:t>‹#›</a:t>
            </a:fld>
            <a:endParaRPr lang="en-GB"/>
          </a:p>
        </p:txBody>
      </p:sp>
    </p:spTree>
    <p:extLst>
      <p:ext uri="{BB962C8B-B14F-4D97-AF65-F5344CB8AC3E}">
        <p14:creationId xmlns:p14="http://schemas.microsoft.com/office/powerpoint/2010/main" val="3447131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FF6C05-C87D-4A07-814E-5DF73D3F8079}" type="datetimeFigureOut">
              <a:rPr lang="en-GB" smtClean="0"/>
              <a:t>21/07/2017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33A271-1C3C-4287-B2B5-C181E96C4824}" type="slidenum">
              <a:rPr lang="en-GB" smtClean="0"/>
              <a:t>‹#›</a:t>
            </a:fld>
            <a:endParaRPr lang="en-GB"/>
          </a:p>
        </p:txBody>
      </p:sp>
    </p:spTree>
    <p:extLst>
      <p:ext uri="{BB962C8B-B14F-4D97-AF65-F5344CB8AC3E}">
        <p14:creationId xmlns:p14="http://schemas.microsoft.com/office/powerpoint/2010/main" val="3225977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and subtitle">
    <p:spTree>
      <p:nvGrpSpPr>
        <p:cNvPr id="1" name=""/>
        <p:cNvGrpSpPr/>
        <p:nvPr/>
      </p:nvGrpSpPr>
      <p:grpSpPr>
        <a:xfrm>
          <a:off x="0" y="0"/>
          <a:ext cx="0" cy="0"/>
          <a:chOff x="0" y="0"/>
          <a:chExt cx="0" cy="0"/>
        </a:xfrm>
      </p:grpSpPr>
      <p:sp>
        <p:nvSpPr>
          <p:cNvPr id="2" name="Title 1"/>
          <p:cNvSpPr>
            <a:spLocks noGrp="1"/>
          </p:cNvSpPr>
          <p:nvPr>
            <p:ph type="ctrTitle"/>
          </p:nvPr>
        </p:nvSpPr>
        <p:spPr>
          <a:xfrm>
            <a:off x="335360" y="1844826"/>
            <a:ext cx="11521280" cy="1470025"/>
          </a:xfrm>
        </p:spPr>
        <p:txBody>
          <a:bodyPr anchor="b">
            <a:normAutofit/>
          </a:bodyPr>
          <a:lstStyle>
            <a:lvl1pPr algn="l">
              <a:defRPr sz="3600">
                <a:solidFill>
                  <a:srgbClr val="9A1D2B"/>
                </a:solidFill>
                <a:latin typeface="Arial" pitchFamily="34" charset="0"/>
                <a:cs typeface="Arial"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335360" y="3356992"/>
            <a:ext cx="1152128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71BBCDB0-2CAF-4F3D-88DD-94BC7F67E0B8}" type="slidenum">
              <a:rPr lang="en-GB" altLang="en-US"/>
              <a:pPr>
                <a:defRPr/>
              </a:pPr>
              <a:t>‹#›</a:t>
            </a:fld>
            <a:endParaRPr lang="en-GB" altLang="en-US"/>
          </a:p>
        </p:txBody>
      </p:sp>
      <p:sp>
        <p:nvSpPr>
          <p:cNvPr id="6" name="Date Placeholder 6"/>
          <p:cNvSpPr>
            <a:spLocks noGrp="1"/>
          </p:cNvSpPr>
          <p:nvPr>
            <p:ph type="dt" sz="half" idx="12"/>
          </p:nvPr>
        </p:nvSpPr>
        <p:spPr/>
        <p:txBody>
          <a:bodyPr/>
          <a:lstStyle>
            <a:lvl1pPr>
              <a:defRPr/>
            </a:lvl1pPr>
          </a:lstStyle>
          <a:p>
            <a:pPr>
              <a:defRPr/>
            </a:pPr>
            <a:fld id="{DE8A2E0A-0837-4E2F-A0D0-D6B2538B2544}" type="datetime4">
              <a:rPr lang="en-GB"/>
              <a:pPr>
                <a:defRPr/>
              </a:pPr>
              <a:t>21 July 2017</a:t>
            </a:fld>
            <a:endParaRPr lang="en-GB" dirty="0"/>
          </a:p>
        </p:txBody>
      </p:sp>
    </p:spTree>
    <p:extLst>
      <p:ext uri="{BB962C8B-B14F-4D97-AF65-F5344CB8AC3E}">
        <p14:creationId xmlns:p14="http://schemas.microsoft.com/office/powerpoint/2010/main" val="2711997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5360" y="1196752"/>
            <a:ext cx="11521280" cy="1143000"/>
          </a:xfrm>
        </p:spPr>
        <p:txBody>
          <a:bodyPr anchor="b">
            <a:normAutofit/>
          </a:bodyPr>
          <a:lstStyle>
            <a:lvl1pPr algn="l">
              <a:defRPr sz="3200">
                <a:solidFill>
                  <a:srgbClr val="9A1D2B"/>
                </a:solidFill>
                <a:latin typeface="Arial" pitchFamily="34" charset="0"/>
                <a:cs typeface="Arial"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35360" y="2420890"/>
            <a:ext cx="11521280" cy="3705275"/>
          </a:xfrm>
        </p:spPr>
        <p:txBody>
          <a:bodyPr/>
          <a:lstStyle>
            <a:lvl5pPr>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9609232C-6915-45AE-91BD-FAF9A3619D29}" type="slidenum">
              <a:rPr lang="en-GB" altLang="en-US"/>
              <a:pPr>
                <a:defRPr/>
              </a:pPr>
              <a:t>‹#›</a:t>
            </a:fld>
            <a:endParaRPr lang="en-GB" altLang="en-US"/>
          </a:p>
        </p:txBody>
      </p:sp>
      <p:sp>
        <p:nvSpPr>
          <p:cNvPr id="6" name="Date Placeholder 6"/>
          <p:cNvSpPr>
            <a:spLocks noGrp="1"/>
          </p:cNvSpPr>
          <p:nvPr>
            <p:ph type="dt" sz="half" idx="12"/>
          </p:nvPr>
        </p:nvSpPr>
        <p:spPr/>
        <p:txBody>
          <a:bodyPr/>
          <a:lstStyle>
            <a:lvl1pPr>
              <a:defRPr/>
            </a:lvl1pPr>
          </a:lstStyle>
          <a:p>
            <a:pPr>
              <a:defRPr/>
            </a:pPr>
            <a:fld id="{A583C35C-AFE1-4224-AA29-EF8675A6CBEF}" type="datetime4">
              <a:rPr lang="en-GB"/>
              <a:pPr>
                <a:defRPr/>
              </a:pPr>
              <a:t>21 July 2017</a:t>
            </a:fld>
            <a:endParaRPr lang="en-GB" dirty="0"/>
          </a:p>
        </p:txBody>
      </p:sp>
    </p:spTree>
    <p:extLst>
      <p:ext uri="{BB962C8B-B14F-4D97-AF65-F5344CB8AC3E}">
        <p14:creationId xmlns:p14="http://schemas.microsoft.com/office/powerpoint/2010/main" val="2943128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1196753"/>
            <a:ext cx="11521280" cy="4929411"/>
          </a:xfrm>
        </p:spPr>
        <p:txBody>
          <a:bodyPr/>
          <a:lstStyle>
            <a:lvl5pPr>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p:cNvSpPr>
            <a:spLocks noGrp="1"/>
          </p:cNvSpPr>
          <p:nvPr>
            <p:ph type="ftr" sz="quarter" idx="10"/>
          </p:nvPr>
        </p:nvSpPr>
        <p:spPr/>
        <p:txBody>
          <a:bodyPr/>
          <a:lstStyle>
            <a:lvl1pPr>
              <a:defRPr/>
            </a:lvl1pPr>
          </a:lstStyle>
          <a:p>
            <a:pPr>
              <a:defRPr/>
            </a:pPr>
            <a:endParaRPr lang="en-GB"/>
          </a:p>
        </p:txBody>
      </p:sp>
      <p:sp>
        <p:nvSpPr>
          <p:cNvPr id="5" name="Slide Number Placeholder 5"/>
          <p:cNvSpPr>
            <a:spLocks noGrp="1"/>
          </p:cNvSpPr>
          <p:nvPr>
            <p:ph type="sldNum" sz="quarter" idx="11"/>
          </p:nvPr>
        </p:nvSpPr>
        <p:spPr/>
        <p:txBody>
          <a:bodyPr/>
          <a:lstStyle>
            <a:lvl1pPr>
              <a:defRPr/>
            </a:lvl1pPr>
          </a:lstStyle>
          <a:p>
            <a:pPr>
              <a:defRPr/>
            </a:pPr>
            <a:fld id="{A730BDAF-4B0E-46DD-8133-324A9AC58243}" type="slidenum">
              <a:rPr lang="en-GB" altLang="en-US"/>
              <a:pPr>
                <a:defRPr/>
              </a:pPr>
              <a:t>‹#›</a:t>
            </a:fld>
            <a:endParaRPr lang="en-GB" altLang="en-US"/>
          </a:p>
        </p:txBody>
      </p:sp>
      <p:sp>
        <p:nvSpPr>
          <p:cNvPr id="6" name="Date Placeholder 6"/>
          <p:cNvSpPr>
            <a:spLocks noGrp="1"/>
          </p:cNvSpPr>
          <p:nvPr>
            <p:ph type="dt" sz="half" idx="12"/>
          </p:nvPr>
        </p:nvSpPr>
        <p:spPr/>
        <p:txBody>
          <a:bodyPr/>
          <a:lstStyle>
            <a:lvl1pPr>
              <a:defRPr/>
            </a:lvl1pPr>
          </a:lstStyle>
          <a:p>
            <a:pPr>
              <a:defRPr/>
            </a:pPr>
            <a:fld id="{6F705B8C-75EC-429E-9A39-346064C45D3F}" type="datetime4">
              <a:rPr lang="en-GB"/>
              <a:pPr>
                <a:defRPr/>
              </a:pPr>
              <a:t>21 July 2017</a:t>
            </a:fld>
            <a:endParaRPr lang="en-GB" dirty="0"/>
          </a:p>
        </p:txBody>
      </p:sp>
    </p:spTree>
    <p:extLst>
      <p:ext uri="{BB962C8B-B14F-4D97-AF65-F5344CB8AC3E}">
        <p14:creationId xmlns:p14="http://schemas.microsoft.com/office/powerpoint/2010/main" val="374893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12778"/>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7600" y="1412778"/>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pPr>
              <a:defRPr/>
            </a:pPr>
            <a:fld id="{D5199CA8-113D-40E8-A3C8-479601520967}" type="slidenum">
              <a:rPr lang="en-GB" altLang="en-US"/>
              <a:pPr>
                <a:defRPr/>
              </a:pPr>
              <a:t>‹#›</a:t>
            </a:fld>
            <a:endParaRPr lang="en-GB" altLang="en-US"/>
          </a:p>
        </p:txBody>
      </p:sp>
      <p:sp>
        <p:nvSpPr>
          <p:cNvPr id="7" name="Date Placeholder 6"/>
          <p:cNvSpPr>
            <a:spLocks noGrp="1"/>
          </p:cNvSpPr>
          <p:nvPr>
            <p:ph type="dt" sz="half" idx="12"/>
          </p:nvPr>
        </p:nvSpPr>
        <p:spPr/>
        <p:txBody>
          <a:bodyPr/>
          <a:lstStyle>
            <a:lvl1pPr>
              <a:defRPr/>
            </a:lvl1pPr>
          </a:lstStyle>
          <a:p>
            <a:pPr>
              <a:defRPr/>
            </a:pPr>
            <a:fld id="{B68AB7BA-F988-46F0-961F-6CF1DE63D423}" type="datetime4">
              <a:rPr lang="en-GB"/>
              <a:pPr>
                <a:defRPr/>
              </a:pPr>
              <a:t>21 July 2017</a:t>
            </a:fld>
            <a:endParaRPr lang="en-GB" dirty="0"/>
          </a:p>
        </p:txBody>
      </p:sp>
    </p:spTree>
    <p:extLst>
      <p:ext uri="{BB962C8B-B14F-4D97-AF65-F5344CB8AC3E}">
        <p14:creationId xmlns:p14="http://schemas.microsoft.com/office/powerpoint/2010/main" val="2619583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89717" y="1268760"/>
            <a:ext cx="7315200" cy="417646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445225"/>
            <a:ext cx="7315200" cy="6549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GB"/>
          </a:p>
        </p:txBody>
      </p:sp>
      <p:sp>
        <p:nvSpPr>
          <p:cNvPr id="6" name="Slide Number Placeholder 5"/>
          <p:cNvSpPr>
            <a:spLocks noGrp="1"/>
          </p:cNvSpPr>
          <p:nvPr>
            <p:ph type="sldNum" sz="quarter" idx="11"/>
          </p:nvPr>
        </p:nvSpPr>
        <p:spPr/>
        <p:txBody>
          <a:bodyPr/>
          <a:lstStyle>
            <a:lvl1pPr>
              <a:defRPr/>
            </a:lvl1pPr>
          </a:lstStyle>
          <a:p>
            <a:pPr>
              <a:defRPr/>
            </a:pPr>
            <a:fld id="{E97EE7A7-AD7D-4ECD-AAC1-CCF8E5EB8537}" type="slidenum">
              <a:rPr lang="en-GB" altLang="en-US"/>
              <a:pPr>
                <a:defRPr/>
              </a:pPr>
              <a:t>‹#›</a:t>
            </a:fld>
            <a:endParaRPr lang="en-GB" altLang="en-US"/>
          </a:p>
        </p:txBody>
      </p:sp>
      <p:sp>
        <p:nvSpPr>
          <p:cNvPr id="7" name="Date Placeholder 6"/>
          <p:cNvSpPr>
            <a:spLocks noGrp="1"/>
          </p:cNvSpPr>
          <p:nvPr>
            <p:ph type="dt" sz="half" idx="12"/>
          </p:nvPr>
        </p:nvSpPr>
        <p:spPr/>
        <p:txBody>
          <a:bodyPr/>
          <a:lstStyle>
            <a:lvl1pPr>
              <a:defRPr/>
            </a:lvl1pPr>
          </a:lstStyle>
          <a:p>
            <a:pPr>
              <a:defRPr/>
            </a:pPr>
            <a:fld id="{2892BCF1-C57E-431C-868D-2A157C4BE19A}" type="datetime4">
              <a:rPr lang="en-GB"/>
              <a:pPr>
                <a:defRPr/>
              </a:pPr>
              <a:t>21 July 2017</a:t>
            </a:fld>
            <a:endParaRPr lang="en-GB" dirty="0"/>
          </a:p>
        </p:txBody>
      </p:sp>
    </p:spTree>
    <p:extLst>
      <p:ext uri="{BB962C8B-B14F-4D97-AF65-F5344CB8AC3E}">
        <p14:creationId xmlns:p14="http://schemas.microsoft.com/office/powerpoint/2010/main" val="2670626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GB"/>
          </a:p>
        </p:txBody>
      </p:sp>
      <p:sp>
        <p:nvSpPr>
          <p:cNvPr id="3" name="Slide Number Placeholder 5"/>
          <p:cNvSpPr>
            <a:spLocks noGrp="1"/>
          </p:cNvSpPr>
          <p:nvPr>
            <p:ph type="sldNum" sz="quarter" idx="11"/>
          </p:nvPr>
        </p:nvSpPr>
        <p:spPr/>
        <p:txBody>
          <a:bodyPr/>
          <a:lstStyle>
            <a:lvl1pPr>
              <a:defRPr/>
            </a:lvl1pPr>
          </a:lstStyle>
          <a:p>
            <a:pPr>
              <a:defRPr/>
            </a:pPr>
            <a:fld id="{C56152CA-EFE9-4E15-893B-94C3F7697363}" type="slidenum">
              <a:rPr lang="en-GB" altLang="en-US"/>
              <a:pPr>
                <a:defRPr/>
              </a:pPr>
              <a:t>‹#›</a:t>
            </a:fld>
            <a:endParaRPr lang="en-GB" altLang="en-US"/>
          </a:p>
        </p:txBody>
      </p:sp>
      <p:sp>
        <p:nvSpPr>
          <p:cNvPr id="4" name="Date Placeholder 6"/>
          <p:cNvSpPr>
            <a:spLocks noGrp="1"/>
          </p:cNvSpPr>
          <p:nvPr>
            <p:ph type="dt" sz="half" idx="12"/>
          </p:nvPr>
        </p:nvSpPr>
        <p:spPr/>
        <p:txBody>
          <a:bodyPr/>
          <a:lstStyle>
            <a:lvl1pPr>
              <a:defRPr/>
            </a:lvl1pPr>
          </a:lstStyle>
          <a:p>
            <a:pPr>
              <a:defRPr/>
            </a:pPr>
            <a:fld id="{6D070540-779C-44A6-90B7-3D5F5B2F61BA}" type="datetime4">
              <a:rPr lang="en-GB"/>
              <a:pPr>
                <a:defRPr/>
              </a:pPr>
              <a:t>21 July 2017</a:t>
            </a:fld>
            <a:endParaRPr lang="en-GB" dirty="0"/>
          </a:p>
        </p:txBody>
      </p:sp>
    </p:spTree>
    <p:extLst>
      <p:ext uri="{BB962C8B-B14F-4D97-AF65-F5344CB8AC3E}">
        <p14:creationId xmlns:p14="http://schemas.microsoft.com/office/powerpoint/2010/main" val="40850509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DEDC9EF-C5A7-4FB6-8C6E-65F6E02232EB}" type="datetimeFigureOut">
              <a:rPr lang="en-GB" smtClean="0"/>
              <a:pPr/>
              <a:t>21/07/2017</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80A3EDA-4973-401A-AAD9-87196F9C07D1}" type="slidenum">
              <a:rPr lang="en-GB" smtClean="0"/>
              <a:pPr/>
              <a:t>‹#›</a:t>
            </a:fld>
            <a:endParaRPr lang="en-GB"/>
          </a:p>
        </p:txBody>
      </p:sp>
    </p:spTree>
    <p:extLst>
      <p:ext uri="{BB962C8B-B14F-4D97-AF65-F5344CB8AC3E}">
        <p14:creationId xmlns:p14="http://schemas.microsoft.com/office/powerpoint/2010/main" val="3530450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DEDC9EF-C5A7-4FB6-8C6E-65F6E02232EB}" type="datetimeFigureOut">
              <a:rPr lang="en-GB" smtClean="0">
                <a:solidFill>
                  <a:prstClr val="black"/>
                </a:solidFill>
              </a:rPr>
              <a:pPr/>
              <a:t>21/07/2017</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prstClr val="black"/>
              </a:solidFill>
            </a:endParaRPr>
          </a:p>
        </p:txBody>
      </p:sp>
      <p:sp>
        <p:nvSpPr>
          <p:cNvPr id="6" name="Slide Number Placeholder 5"/>
          <p:cNvSpPr>
            <a:spLocks noGrp="1"/>
          </p:cNvSpPr>
          <p:nvPr>
            <p:ph type="sldNum" sz="quarter" idx="12"/>
          </p:nvPr>
        </p:nvSpPr>
        <p:spPr/>
        <p:txBody>
          <a:bodyPr/>
          <a:lstStyle/>
          <a:p>
            <a:fld id="{880A3EDA-4973-401A-AAD9-87196F9C07D1}" type="slidenum">
              <a:rPr lang="en-GB" smtClean="0">
                <a:solidFill>
                  <a:prstClr val="black"/>
                </a:solidFill>
              </a:rPr>
              <a:pPr/>
              <a:t>‹#›</a:t>
            </a:fld>
            <a:endParaRPr lang="en-GB">
              <a:solidFill>
                <a:prstClr val="black"/>
              </a:solidFill>
            </a:endParaRPr>
          </a:p>
        </p:txBody>
      </p:sp>
      <p:sp>
        <p:nvSpPr>
          <p:cNvPr id="7" name="Title 6"/>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27859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FF6C05-C87D-4A07-814E-5DF73D3F8079}" type="datetimeFigureOut">
              <a:rPr lang="en-GB" smtClean="0"/>
              <a:t>21/07/2017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33A271-1C3C-4287-B2B5-C181E96C4824}" type="slidenum">
              <a:rPr lang="en-GB" smtClean="0"/>
              <a:t>‹#›</a:t>
            </a:fld>
            <a:endParaRPr lang="en-GB"/>
          </a:p>
        </p:txBody>
      </p:sp>
    </p:spTree>
    <p:extLst>
      <p:ext uri="{BB962C8B-B14F-4D97-AF65-F5344CB8AC3E}">
        <p14:creationId xmlns:p14="http://schemas.microsoft.com/office/powerpoint/2010/main" val="2896960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DEDC9EF-C5A7-4FB6-8C6E-65F6E02232EB}" type="datetimeFigureOut">
              <a:rPr lang="en-GB" smtClean="0">
                <a:solidFill>
                  <a:prstClr val="white"/>
                </a:solidFill>
              </a:rPr>
              <a:pPr/>
              <a:t>21/07/2017</a:t>
            </a:fld>
            <a:endParaRPr lang="en-GB">
              <a:solidFill>
                <a:prstClr val="white"/>
              </a:solidFill>
            </a:endParaRPr>
          </a:p>
        </p:txBody>
      </p:sp>
      <p:sp>
        <p:nvSpPr>
          <p:cNvPr id="5" name="Footer Placeholder 4"/>
          <p:cNvSpPr>
            <a:spLocks noGrp="1"/>
          </p:cNvSpPr>
          <p:nvPr>
            <p:ph type="ftr" sz="quarter" idx="11"/>
          </p:nvPr>
        </p:nvSpPr>
        <p:spPr/>
        <p:txBody>
          <a:bodyPr/>
          <a:lstStyle/>
          <a:p>
            <a:endParaRPr lang="en-GB">
              <a:solidFill>
                <a:prstClr val="white"/>
              </a:solidFill>
            </a:endParaRPr>
          </a:p>
        </p:txBody>
      </p:sp>
      <p:sp>
        <p:nvSpPr>
          <p:cNvPr id="6" name="Slide Number Placeholder 5"/>
          <p:cNvSpPr>
            <a:spLocks noGrp="1"/>
          </p:cNvSpPr>
          <p:nvPr>
            <p:ph type="sldNum" sz="quarter" idx="12"/>
          </p:nvPr>
        </p:nvSpPr>
        <p:spPr/>
        <p:txBody>
          <a:bodyPr/>
          <a:lstStyle/>
          <a:p>
            <a:fld id="{880A3EDA-4973-401A-AAD9-87196F9C07D1}" type="slidenum">
              <a:rPr lang="en-GB" smtClean="0">
                <a:solidFill>
                  <a:prstClr val="white"/>
                </a:solidFill>
              </a:rPr>
              <a:pPr/>
              <a:t>‹#›</a:t>
            </a:fld>
            <a:endParaRPr lang="en-GB">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775944923"/>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DEDC9EF-C5A7-4FB6-8C6E-65F6E02232EB}" type="datetimeFigureOut">
              <a:rPr lang="en-GB" smtClean="0">
                <a:solidFill>
                  <a:prstClr val="white"/>
                </a:solidFill>
              </a:rPr>
              <a:pPr/>
              <a:t>21/07/2017</a:t>
            </a:fld>
            <a:endParaRPr lang="en-GB">
              <a:solidFill>
                <a:prstClr val="white"/>
              </a:solidFill>
            </a:endParaRPr>
          </a:p>
        </p:txBody>
      </p:sp>
      <p:sp>
        <p:nvSpPr>
          <p:cNvPr id="6" name="Footer Placeholder 5"/>
          <p:cNvSpPr>
            <a:spLocks noGrp="1"/>
          </p:cNvSpPr>
          <p:nvPr>
            <p:ph type="ftr" sz="quarter" idx="11"/>
          </p:nvPr>
        </p:nvSpPr>
        <p:spPr/>
        <p:txBody>
          <a:bodyPr/>
          <a:lstStyle/>
          <a:p>
            <a:endParaRPr lang="en-GB">
              <a:solidFill>
                <a:prstClr val="white"/>
              </a:solidFill>
            </a:endParaRPr>
          </a:p>
        </p:txBody>
      </p:sp>
      <p:sp>
        <p:nvSpPr>
          <p:cNvPr id="7" name="Slide Number Placeholder 6"/>
          <p:cNvSpPr>
            <a:spLocks noGrp="1"/>
          </p:cNvSpPr>
          <p:nvPr>
            <p:ph type="sldNum" sz="quarter" idx="12"/>
          </p:nvPr>
        </p:nvSpPr>
        <p:spPr/>
        <p:txBody>
          <a:bodyPr/>
          <a:lstStyle/>
          <a:p>
            <a:fld id="{880A3EDA-4973-401A-AAD9-87196F9C07D1}" type="slidenum">
              <a:rPr lang="en-GB" smtClean="0">
                <a:solidFill>
                  <a:prstClr val="white"/>
                </a:solidFill>
              </a:rPr>
              <a:pPr/>
              <a:t>‹#›</a:t>
            </a:fld>
            <a:endParaRPr lang="en-GB">
              <a:solidFill>
                <a:prstClr val="white"/>
              </a:solidFill>
            </a:endParaRPr>
          </a:p>
        </p:txBody>
      </p:sp>
      <p:sp>
        <p:nvSpPr>
          <p:cNvPr id="8" name="Title 7"/>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3469563048"/>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DEDC9EF-C5A7-4FB6-8C6E-65F6E02232EB}" type="datetimeFigureOut">
              <a:rPr lang="en-GB" smtClean="0">
                <a:solidFill>
                  <a:prstClr val="black"/>
                </a:solidFill>
              </a:rPr>
              <a:pPr/>
              <a:t>21/07/2017</a:t>
            </a:fld>
            <a:endParaRPr lang="en-GB">
              <a:solidFill>
                <a:prstClr val="black"/>
              </a:solidFill>
            </a:endParaRPr>
          </a:p>
        </p:txBody>
      </p:sp>
      <p:sp>
        <p:nvSpPr>
          <p:cNvPr id="8" name="Footer Placeholder 7"/>
          <p:cNvSpPr>
            <a:spLocks noGrp="1"/>
          </p:cNvSpPr>
          <p:nvPr>
            <p:ph type="ftr" sz="quarter" idx="11"/>
          </p:nvPr>
        </p:nvSpPr>
        <p:spPr/>
        <p:txBody>
          <a:bodyPr/>
          <a:lstStyle/>
          <a:p>
            <a:endParaRPr lang="en-GB">
              <a:solidFill>
                <a:prstClr val="black"/>
              </a:solidFill>
            </a:endParaRPr>
          </a:p>
        </p:txBody>
      </p:sp>
      <p:sp>
        <p:nvSpPr>
          <p:cNvPr id="9" name="Slide Number Placeholder 8"/>
          <p:cNvSpPr>
            <a:spLocks noGrp="1"/>
          </p:cNvSpPr>
          <p:nvPr>
            <p:ph type="sldNum" sz="quarter" idx="12"/>
          </p:nvPr>
        </p:nvSpPr>
        <p:spPr/>
        <p:txBody>
          <a:bodyPr/>
          <a:lstStyle/>
          <a:p>
            <a:fld id="{880A3EDA-4973-401A-AAD9-87196F9C07D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367255365"/>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DEDC9EF-C5A7-4FB6-8C6E-65F6E02232EB}" type="datetimeFigureOut">
              <a:rPr lang="en-GB" smtClean="0">
                <a:solidFill>
                  <a:prstClr val="white"/>
                </a:solidFill>
              </a:rPr>
              <a:pPr/>
              <a:t>21/07/2017</a:t>
            </a:fld>
            <a:endParaRPr lang="en-GB">
              <a:solidFill>
                <a:prstClr val="white"/>
              </a:solidFill>
            </a:endParaRPr>
          </a:p>
        </p:txBody>
      </p:sp>
      <p:sp>
        <p:nvSpPr>
          <p:cNvPr id="4" name="Footer Placeholder 3"/>
          <p:cNvSpPr>
            <a:spLocks noGrp="1"/>
          </p:cNvSpPr>
          <p:nvPr>
            <p:ph type="ftr" sz="quarter" idx="11"/>
          </p:nvPr>
        </p:nvSpPr>
        <p:spPr/>
        <p:txBody>
          <a:bodyPr/>
          <a:lstStyle/>
          <a:p>
            <a:endParaRPr lang="en-GB">
              <a:solidFill>
                <a:prstClr val="white"/>
              </a:solidFill>
            </a:endParaRPr>
          </a:p>
        </p:txBody>
      </p:sp>
      <p:sp>
        <p:nvSpPr>
          <p:cNvPr id="5" name="Slide Number Placeholder 4"/>
          <p:cNvSpPr>
            <a:spLocks noGrp="1"/>
          </p:cNvSpPr>
          <p:nvPr>
            <p:ph type="sldNum" sz="quarter" idx="12"/>
          </p:nvPr>
        </p:nvSpPr>
        <p:spPr/>
        <p:txBody>
          <a:bodyPr/>
          <a:lstStyle/>
          <a:p>
            <a:fld id="{880A3EDA-4973-401A-AAD9-87196F9C07D1}" type="slidenum">
              <a:rPr lang="en-GB" smtClean="0">
                <a:solidFill>
                  <a:prstClr val="white"/>
                </a:solidFill>
              </a:rPr>
              <a:pPr/>
              <a:t>‹#›</a:t>
            </a:fld>
            <a:endParaRPr lang="en-GB">
              <a:solidFill>
                <a:prstClr val="white"/>
              </a:solidFill>
            </a:endParaRPr>
          </a:p>
        </p:txBody>
      </p:sp>
      <p:sp>
        <p:nvSpPr>
          <p:cNvPr id="6" name="Title 5"/>
          <p:cNvSpPr>
            <a:spLocks noGrp="1"/>
          </p:cNvSpPr>
          <p:nvPr>
            <p:ph type="title"/>
          </p:nvPr>
        </p:nvSpPr>
        <p:spPr/>
        <p:txBody>
          <a:bodyPr rtlCol="0"/>
          <a:lstStyle/>
          <a:p>
            <a:r>
              <a:rPr kumimoji="0" lang="en-US"/>
              <a:t>Click to edit Master title style</a:t>
            </a:r>
          </a:p>
        </p:txBody>
      </p:sp>
    </p:spTree>
    <p:extLst>
      <p:ext uri="{BB962C8B-B14F-4D97-AF65-F5344CB8AC3E}">
        <p14:creationId xmlns:p14="http://schemas.microsoft.com/office/powerpoint/2010/main" val="582122641"/>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DC9EF-C5A7-4FB6-8C6E-65F6E02232EB}" type="datetimeFigureOut">
              <a:rPr lang="en-GB" smtClean="0">
                <a:solidFill>
                  <a:prstClr val="black"/>
                </a:solidFill>
              </a:rPr>
              <a:pPr/>
              <a:t>21/07/2017</a:t>
            </a:fld>
            <a:endParaRPr lang="en-GB">
              <a:solidFill>
                <a:prstClr val="black"/>
              </a:solidFill>
            </a:endParaRPr>
          </a:p>
        </p:txBody>
      </p:sp>
      <p:sp>
        <p:nvSpPr>
          <p:cNvPr id="3" name="Footer Placeholder 2"/>
          <p:cNvSpPr>
            <a:spLocks noGrp="1"/>
          </p:cNvSpPr>
          <p:nvPr>
            <p:ph type="ftr" sz="quarter" idx="11"/>
          </p:nvPr>
        </p:nvSpPr>
        <p:spPr/>
        <p:txBody>
          <a:bodyPr/>
          <a:lstStyle/>
          <a:p>
            <a:endParaRPr lang="en-GB">
              <a:solidFill>
                <a:prstClr val="black"/>
              </a:solidFill>
            </a:endParaRPr>
          </a:p>
        </p:txBody>
      </p:sp>
      <p:sp>
        <p:nvSpPr>
          <p:cNvPr id="4" name="Slide Number Placeholder 3"/>
          <p:cNvSpPr>
            <a:spLocks noGrp="1"/>
          </p:cNvSpPr>
          <p:nvPr>
            <p:ph type="sldNum" sz="quarter" idx="12"/>
          </p:nvPr>
        </p:nvSpPr>
        <p:spPr/>
        <p:txBody>
          <a:bodyPr/>
          <a:lstStyle/>
          <a:p>
            <a:fld id="{880A3EDA-4973-401A-AAD9-87196F9C07D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4862990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4DEDC9EF-C5A7-4FB6-8C6E-65F6E02232EB}" type="datetimeFigureOut">
              <a:rPr lang="en-GB" smtClean="0">
                <a:solidFill>
                  <a:prstClr val="black"/>
                </a:solidFill>
              </a:rPr>
              <a:pPr/>
              <a:t>21/07/2017</a:t>
            </a:fld>
            <a:endParaRPr lang="en-GB">
              <a:solidFill>
                <a:prstClr val="black"/>
              </a:solidFill>
            </a:endParaRPr>
          </a:p>
        </p:txBody>
      </p:sp>
      <p:sp>
        <p:nvSpPr>
          <p:cNvPr id="6" name="Footer Placeholder 5"/>
          <p:cNvSpPr>
            <a:spLocks noGrp="1"/>
          </p:cNvSpPr>
          <p:nvPr>
            <p:ph type="ftr" sz="quarter" idx="11"/>
          </p:nvPr>
        </p:nvSpPr>
        <p:spPr/>
        <p:txBody>
          <a:bodyPr/>
          <a:lstStyle/>
          <a:p>
            <a:endParaRPr lang="en-GB">
              <a:solidFill>
                <a:prstClr val="black"/>
              </a:solidFill>
            </a:endParaRPr>
          </a:p>
        </p:txBody>
      </p:sp>
      <p:sp>
        <p:nvSpPr>
          <p:cNvPr id="7" name="Slide Number Placeholder 6"/>
          <p:cNvSpPr>
            <a:spLocks noGrp="1"/>
          </p:cNvSpPr>
          <p:nvPr>
            <p:ph type="sldNum" sz="quarter" idx="12"/>
          </p:nvPr>
        </p:nvSpPr>
        <p:spPr/>
        <p:txBody>
          <a:bodyPr/>
          <a:lstStyle/>
          <a:p>
            <a:fld id="{880A3EDA-4973-401A-AAD9-87196F9C07D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161238510"/>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DEDC9EF-C5A7-4FB6-8C6E-65F6E02232EB}" type="datetimeFigureOut">
              <a:rPr lang="en-GB" smtClean="0">
                <a:solidFill>
                  <a:prstClr val="white"/>
                </a:solidFill>
              </a:rPr>
              <a:pPr/>
              <a:t>21/07/2017</a:t>
            </a:fld>
            <a:endParaRPr lang="en-GB">
              <a:solidFill>
                <a:prstClr val="white"/>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GB">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80A3EDA-4973-401A-AAD9-87196F9C07D1}" type="slidenum">
              <a:rPr lang="en-GB" smtClean="0">
                <a:solidFill>
                  <a:prstClr val="white"/>
                </a:solidFill>
              </a:rPr>
              <a:pPr/>
              <a:t>‹#›</a:t>
            </a:fld>
            <a:endParaRPr lang="en-GB">
              <a:solidFill>
                <a:prstClr val="white"/>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490343834"/>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DEDC9EF-C5A7-4FB6-8C6E-65F6E02232EB}" type="datetimeFigureOut">
              <a:rPr lang="en-GB" smtClean="0">
                <a:solidFill>
                  <a:prstClr val="black"/>
                </a:solidFill>
              </a:rPr>
              <a:pPr/>
              <a:t>21/07/2017</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prstClr val="black"/>
              </a:solidFill>
            </a:endParaRPr>
          </a:p>
        </p:txBody>
      </p:sp>
      <p:sp>
        <p:nvSpPr>
          <p:cNvPr id="6" name="Slide Number Placeholder 5"/>
          <p:cNvSpPr>
            <a:spLocks noGrp="1"/>
          </p:cNvSpPr>
          <p:nvPr>
            <p:ph type="sldNum" sz="quarter" idx="12"/>
          </p:nvPr>
        </p:nvSpPr>
        <p:spPr/>
        <p:txBody>
          <a:bodyPr/>
          <a:lstStyle/>
          <a:p>
            <a:fld id="{880A3EDA-4973-401A-AAD9-87196F9C07D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8571943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DEDC9EF-C5A7-4FB6-8C6E-65F6E02232EB}" type="datetimeFigureOut">
              <a:rPr lang="en-GB" smtClean="0">
                <a:solidFill>
                  <a:prstClr val="black"/>
                </a:solidFill>
              </a:rPr>
              <a:pPr/>
              <a:t>21/07/2017</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prstClr val="black"/>
              </a:solidFill>
            </a:endParaRPr>
          </a:p>
        </p:txBody>
      </p:sp>
      <p:sp>
        <p:nvSpPr>
          <p:cNvPr id="6" name="Slide Number Placeholder 5"/>
          <p:cNvSpPr>
            <a:spLocks noGrp="1"/>
          </p:cNvSpPr>
          <p:nvPr>
            <p:ph type="sldNum" sz="quarter" idx="12"/>
          </p:nvPr>
        </p:nvSpPr>
        <p:spPr/>
        <p:txBody>
          <a:bodyPr/>
          <a:lstStyle/>
          <a:p>
            <a:fld id="{880A3EDA-4973-401A-AAD9-87196F9C07D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634037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FF6C05-C87D-4A07-814E-5DF73D3F8079}" type="datetimeFigureOut">
              <a:rPr lang="en-GB" smtClean="0"/>
              <a:t>21/07/2017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33A271-1C3C-4287-B2B5-C181E96C4824}" type="slidenum">
              <a:rPr lang="en-GB" smtClean="0"/>
              <a:t>‹#›</a:t>
            </a:fld>
            <a:endParaRPr lang="en-GB"/>
          </a:p>
        </p:txBody>
      </p:sp>
    </p:spTree>
    <p:extLst>
      <p:ext uri="{BB962C8B-B14F-4D97-AF65-F5344CB8AC3E}">
        <p14:creationId xmlns:p14="http://schemas.microsoft.com/office/powerpoint/2010/main" val="2435117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7FF6C05-C87D-4A07-814E-5DF73D3F8079}" type="datetimeFigureOut">
              <a:rPr lang="en-GB" smtClean="0"/>
              <a:t>21/07/2017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33A271-1C3C-4287-B2B5-C181E96C4824}" type="slidenum">
              <a:rPr lang="en-GB" smtClean="0"/>
              <a:t>‹#›</a:t>
            </a:fld>
            <a:endParaRPr lang="en-GB"/>
          </a:p>
        </p:txBody>
      </p:sp>
    </p:spTree>
    <p:extLst>
      <p:ext uri="{BB962C8B-B14F-4D97-AF65-F5344CB8AC3E}">
        <p14:creationId xmlns:p14="http://schemas.microsoft.com/office/powerpoint/2010/main" val="91800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7FF6C05-C87D-4A07-814E-5DF73D3F8079}" type="datetimeFigureOut">
              <a:rPr lang="en-GB" smtClean="0"/>
              <a:t>21/07/2017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33A271-1C3C-4287-B2B5-C181E96C4824}" type="slidenum">
              <a:rPr lang="en-GB" smtClean="0"/>
              <a:t>‹#›</a:t>
            </a:fld>
            <a:endParaRPr lang="en-GB"/>
          </a:p>
        </p:txBody>
      </p:sp>
    </p:spTree>
    <p:extLst>
      <p:ext uri="{BB962C8B-B14F-4D97-AF65-F5344CB8AC3E}">
        <p14:creationId xmlns:p14="http://schemas.microsoft.com/office/powerpoint/2010/main" val="3219526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7FF6C05-C87D-4A07-814E-5DF73D3F8079}" type="datetimeFigureOut">
              <a:rPr lang="en-GB" smtClean="0"/>
              <a:t>21/07/2017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33A271-1C3C-4287-B2B5-C181E96C4824}" type="slidenum">
              <a:rPr lang="en-GB" smtClean="0"/>
              <a:t>‹#›</a:t>
            </a:fld>
            <a:endParaRPr lang="en-GB"/>
          </a:p>
        </p:txBody>
      </p:sp>
    </p:spTree>
    <p:extLst>
      <p:ext uri="{BB962C8B-B14F-4D97-AF65-F5344CB8AC3E}">
        <p14:creationId xmlns:p14="http://schemas.microsoft.com/office/powerpoint/2010/main" val="3598295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F6C05-C87D-4A07-814E-5DF73D3F8079}" type="datetimeFigureOut">
              <a:rPr lang="en-GB" smtClean="0"/>
              <a:t>21/07/2017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33A271-1C3C-4287-B2B5-C181E96C4824}" type="slidenum">
              <a:rPr lang="en-GB" smtClean="0"/>
              <a:t>‹#›</a:t>
            </a:fld>
            <a:endParaRPr lang="en-GB"/>
          </a:p>
        </p:txBody>
      </p:sp>
    </p:spTree>
    <p:extLst>
      <p:ext uri="{BB962C8B-B14F-4D97-AF65-F5344CB8AC3E}">
        <p14:creationId xmlns:p14="http://schemas.microsoft.com/office/powerpoint/2010/main" val="4174486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FF6C05-C87D-4A07-814E-5DF73D3F8079}" type="datetimeFigureOut">
              <a:rPr lang="en-GB" smtClean="0"/>
              <a:t>21/07/2017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33A271-1C3C-4287-B2B5-C181E96C4824}" type="slidenum">
              <a:rPr lang="en-GB" smtClean="0"/>
              <a:t>‹#›</a:t>
            </a:fld>
            <a:endParaRPr lang="en-GB"/>
          </a:p>
        </p:txBody>
      </p:sp>
    </p:spTree>
    <p:extLst>
      <p:ext uri="{BB962C8B-B14F-4D97-AF65-F5344CB8AC3E}">
        <p14:creationId xmlns:p14="http://schemas.microsoft.com/office/powerpoint/2010/main" val="3302994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FF6C05-C87D-4A07-814E-5DF73D3F8079}" type="datetimeFigureOut">
              <a:rPr lang="en-GB" smtClean="0"/>
              <a:t>21/07/2017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33A271-1C3C-4287-B2B5-C181E96C4824}" type="slidenum">
              <a:rPr lang="en-GB" smtClean="0"/>
              <a:t>‹#›</a:t>
            </a:fld>
            <a:endParaRPr lang="en-GB"/>
          </a:p>
        </p:txBody>
      </p:sp>
    </p:spTree>
    <p:extLst>
      <p:ext uri="{BB962C8B-B14F-4D97-AF65-F5344CB8AC3E}">
        <p14:creationId xmlns:p14="http://schemas.microsoft.com/office/powerpoint/2010/main" val="3459464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3.jpe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FF6C05-C87D-4A07-814E-5DF73D3F8079}" type="datetimeFigureOut">
              <a:rPr lang="en-GB" smtClean="0"/>
              <a:t>21/07/2017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3A271-1C3C-4287-B2B5-C181E96C4824}" type="slidenum">
              <a:rPr lang="en-GB" smtClean="0"/>
              <a:t>‹#›</a:t>
            </a:fld>
            <a:endParaRPr lang="en-GB"/>
          </a:p>
        </p:txBody>
      </p:sp>
    </p:spTree>
    <p:extLst>
      <p:ext uri="{BB962C8B-B14F-4D97-AF65-F5344CB8AC3E}">
        <p14:creationId xmlns:p14="http://schemas.microsoft.com/office/powerpoint/2010/main" val="309521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7" descr="logo-ltr.tif"/>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334434" y="285751"/>
            <a:ext cx="2592917"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34434" y="1079500"/>
            <a:ext cx="11523133" cy="0"/>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334434" y="6165850"/>
            <a:ext cx="11523133" cy="0"/>
          </a:xfrm>
          <a:prstGeom prst="line">
            <a:avLst/>
          </a:prstGeom>
          <a:ln w="19050">
            <a:solidFill>
              <a:schemeClr val="bg1">
                <a:lumMod val="5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1031" name="Picture 11" descr="address.gif"/>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9867900" y="6237288"/>
            <a:ext cx="198966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ooter Placeholder 4"/>
          <p:cNvSpPr>
            <a:spLocks noGrp="1"/>
          </p:cNvSpPr>
          <p:nvPr>
            <p:ph type="ftr" sz="quarter" idx="3"/>
          </p:nvPr>
        </p:nvSpPr>
        <p:spPr>
          <a:xfrm>
            <a:off x="171451" y="6246814"/>
            <a:ext cx="5156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Arial" pitchFamily="34" charset="0"/>
                <a:cs typeface="Arial" pitchFamily="34" charset="0"/>
              </a:defRPr>
            </a:lvl1pPr>
          </a:lstStyle>
          <a:p>
            <a:pPr>
              <a:defRPr/>
            </a:pPr>
            <a:endParaRPr lang="en-GB"/>
          </a:p>
        </p:txBody>
      </p:sp>
      <p:sp>
        <p:nvSpPr>
          <p:cNvPr id="18" name="Slide Number Placeholder 5"/>
          <p:cNvSpPr>
            <a:spLocks noGrp="1"/>
          </p:cNvSpPr>
          <p:nvPr>
            <p:ph type="sldNum" sz="quarter" idx="4"/>
          </p:nvPr>
        </p:nvSpPr>
        <p:spPr>
          <a:xfrm>
            <a:off x="5615518" y="6251576"/>
            <a:ext cx="960967"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fld id="{5EDC6668-965B-4F97-A132-7A0BF6A02C95}" type="slidenum">
              <a:rPr lang="en-GB" altLang="en-US"/>
              <a:pPr>
                <a:defRPr/>
              </a:pPr>
              <a:t>‹#›</a:t>
            </a:fld>
            <a:endParaRPr lang="en-GB" altLang="en-US"/>
          </a:p>
        </p:txBody>
      </p:sp>
      <p:sp>
        <p:nvSpPr>
          <p:cNvPr id="20" name="Date Placeholder 6"/>
          <p:cNvSpPr>
            <a:spLocks noGrp="1"/>
          </p:cNvSpPr>
          <p:nvPr>
            <p:ph type="dt" sz="half" idx="2"/>
          </p:nvPr>
        </p:nvSpPr>
        <p:spPr>
          <a:xfrm>
            <a:off x="8976784" y="620714"/>
            <a:ext cx="2844800" cy="365125"/>
          </a:xfrm>
          <a:prstGeom prst="rect">
            <a:avLst/>
          </a:prstGeom>
        </p:spPr>
        <p:txBody>
          <a:bodyPr/>
          <a:lstStyle>
            <a:lvl1pPr algn="r" eaLnBrk="1" fontAlgn="auto" hangingPunct="1">
              <a:spcBef>
                <a:spcPts val="0"/>
              </a:spcBef>
              <a:spcAft>
                <a:spcPts val="0"/>
              </a:spcAft>
              <a:defRPr sz="1200">
                <a:solidFill>
                  <a:srgbClr val="898989"/>
                </a:solidFill>
                <a:latin typeface="Arial" pitchFamily="34" charset="0"/>
                <a:cs typeface="Arial" pitchFamily="34" charset="0"/>
              </a:defRPr>
            </a:lvl1pPr>
          </a:lstStyle>
          <a:p>
            <a:pPr>
              <a:defRPr/>
            </a:pPr>
            <a:fld id="{DD90C4BA-D0C4-432F-9CF4-94586A701FB7}" type="datetime4">
              <a:rPr lang="en-GB"/>
              <a:pPr>
                <a:defRPr/>
              </a:pPr>
              <a:t>21 July 2017</a:t>
            </a:fld>
            <a:endParaRPr lang="en-GB" dirty="0"/>
          </a:p>
        </p:txBody>
      </p:sp>
    </p:spTree>
    <p:extLst>
      <p:ext uri="{BB962C8B-B14F-4D97-AF65-F5344CB8AC3E}">
        <p14:creationId xmlns:p14="http://schemas.microsoft.com/office/powerpoint/2010/main" val="34703291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hf hdr="0"/>
  <p:txStyles>
    <p:titleStyle>
      <a:lvl1pPr algn="l" rtl="0" eaLnBrk="0" fontAlgn="base" hangingPunct="0">
        <a:spcBef>
          <a:spcPct val="0"/>
        </a:spcBef>
        <a:spcAft>
          <a:spcPct val="0"/>
        </a:spcAft>
        <a:defRPr sz="3200" kern="1200">
          <a:solidFill>
            <a:srgbClr val="9A1D2B"/>
          </a:solidFill>
          <a:latin typeface="Arial" pitchFamily="34" charset="0"/>
          <a:ea typeface="+mj-ea"/>
          <a:cs typeface="Arial" pitchFamily="34" charset="0"/>
        </a:defRPr>
      </a:lvl1pPr>
      <a:lvl2pPr algn="l" rtl="0" eaLnBrk="0" fontAlgn="base" hangingPunct="0">
        <a:spcBef>
          <a:spcPct val="0"/>
        </a:spcBef>
        <a:spcAft>
          <a:spcPct val="0"/>
        </a:spcAft>
        <a:defRPr sz="3200">
          <a:solidFill>
            <a:srgbClr val="9A1D2B"/>
          </a:solidFill>
          <a:latin typeface="Arial" charset="0"/>
          <a:cs typeface="Arial" charset="0"/>
        </a:defRPr>
      </a:lvl2pPr>
      <a:lvl3pPr algn="l" rtl="0" eaLnBrk="0" fontAlgn="base" hangingPunct="0">
        <a:spcBef>
          <a:spcPct val="0"/>
        </a:spcBef>
        <a:spcAft>
          <a:spcPct val="0"/>
        </a:spcAft>
        <a:defRPr sz="3200">
          <a:solidFill>
            <a:srgbClr val="9A1D2B"/>
          </a:solidFill>
          <a:latin typeface="Arial" charset="0"/>
          <a:cs typeface="Arial" charset="0"/>
        </a:defRPr>
      </a:lvl3pPr>
      <a:lvl4pPr algn="l" rtl="0" eaLnBrk="0" fontAlgn="base" hangingPunct="0">
        <a:spcBef>
          <a:spcPct val="0"/>
        </a:spcBef>
        <a:spcAft>
          <a:spcPct val="0"/>
        </a:spcAft>
        <a:defRPr sz="3200">
          <a:solidFill>
            <a:srgbClr val="9A1D2B"/>
          </a:solidFill>
          <a:latin typeface="Arial" charset="0"/>
          <a:cs typeface="Arial" charset="0"/>
        </a:defRPr>
      </a:lvl4pPr>
      <a:lvl5pPr algn="l" rtl="0" eaLnBrk="0" fontAlgn="base" hangingPunct="0">
        <a:spcBef>
          <a:spcPct val="0"/>
        </a:spcBef>
        <a:spcAft>
          <a:spcPct val="0"/>
        </a:spcAft>
        <a:defRPr sz="3200">
          <a:solidFill>
            <a:srgbClr val="9A1D2B"/>
          </a:solidFill>
          <a:latin typeface="Arial" charset="0"/>
          <a:cs typeface="Arial" charset="0"/>
        </a:defRPr>
      </a:lvl5pPr>
      <a:lvl6pPr marL="457200" algn="l" rtl="0" fontAlgn="base">
        <a:spcBef>
          <a:spcPct val="0"/>
        </a:spcBef>
        <a:spcAft>
          <a:spcPct val="0"/>
        </a:spcAft>
        <a:defRPr sz="3200">
          <a:solidFill>
            <a:srgbClr val="9A1D2B"/>
          </a:solidFill>
          <a:latin typeface="Arial" charset="0"/>
          <a:cs typeface="Arial" charset="0"/>
        </a:defRPr>
      </a:lvl6pPr>
      <a:lvl7pPr marL="914400" algn="l" rtl="0" fontAlgn="base">
        <a:spcBef>
          <a:spcPct val="0"/>
        </a:spcBef>
        <a:spcAft>
          <a:spcPct val="0"/>
        </a:spcAft>
        <a:defRPr sz="3200">
          <a:solidFill>
            <a:srgbClr val="9A1D2B"/>
          </a:solidFill>
          <a:latin typeface="Arial" charset="0"/>
          <a:cs typeface="Arial" charset="0"/>
        </a:defRPr>
      </a:lvl7pPr>
      <a:lvl8pPr marL="1371600" algn="l" rtl="0" fontAlgn="base">
        <a:spcBef>
          <a:spcPct val="0"/>
        </a:spcBef>
        <a:spcAft>
          <a:spcPct val="0"/>
        </a:spcAft>
        <a:defRPr sz="3200">
          <a:solidFill>
            <a:srgbClr val="9A1D2B"/>
          </a:solidFill>
          <a:latin typeface="Arial" charset="0"/>
          <a:cs typeface="Arial" charset="0"/>
        </a:defRPr>
      </a:lvl8pPr>
      <a:lvl9pPr marL="1828800" algn="l" rtl="0" fontAlgn="base">
        <a:spcBef>
          <a:spcPct val="0"/>
        </a:spcBef>
        <a:spcAft>
          <a:spcPct val="0"/>
        </a:spcAft>
        <a:defRPr sz="3200">
          <a:solidFill>
            <a:srgbClr val="9A1D2B"/>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BF2F37"/>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4DEDC9EF-C5A7-4FB6-8C6E-65F6E02232EB}" type="datetimeFigureOut">
              <a:rPr lang="en-GB" smtClean="0">
                <a:solidFill>
                  <a:prstClr val="black"/>
                </a:solidFill>
              </a:rPr>
              <a:pPr/>
              <a:t>21/07/2017</a:t>
            </a:fld>
            <a:endParaRPr lang="en-GB">
              <a:solidFill>
                <a:prstClr val="black"/>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GB">
              <a:solidFill>
                <a:prstClr val="black"/>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880A3EDA-4973-401A-AAD9-87196F9C07D1}"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936512420"/>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TRADE AND EMPLOYMENT RIGHTS POST-BREXIT: setting standards in UK industries</a:t>
            </a:r>
          </a:p>
        </p:txBody>
      </p:sp>
      <p:sp>
        <p:nvSpPr>
          <p:cNvPr id="3" name="Subtitle 2"/>
          <p:cNvSpPr>
            <a:spLocks noGrp="1"/>
          </p:cNvSpPr>
          <p:nvPr>
            <p:ph type="subTitle" idx="1"/>
          </p:nvPr>
        </p:nvSpPr>
        <p:spPr>
          <a:xfrm>
            <a:off x="911424" y="3861048"/>
            <a:ext cx="10363200" cy="1368152"/>
          </a:xfrm>
        </p:spPr>
        <p:txBody>
          <a:bodyPr>
            <a:normAutofit fontScale="70000" lnSpcReduction="20000"/>
          </a:bodyPr>
          <a:lstStyle/>
          <a:p>
            <a:r>
              <a:rPr lang="en-GB" dirty="0"/>
              <a:t>Diana Holland</a:t>
            </a:r>
          </a:p>
          <a:p>
            <a:r>
              <a:rPr lang="en-GB" dirty="0"/>
              <a:t>Unite Assistant General Secretary</a:t>
            </a:r>
          </a:p>
          <a:p>
            <a:r>
              <a:rPr lang="en-GB" dirty="0"/>
              <a:t>Transport – Equalities – Food &amp; Agriculture</a:t>
            </a:r>
          </a:p>
          <a:p>
            <a:r>
              <a:rPr lang="en-GB" sz="2200" b="1" dirty="0"/>
              <a:t>Institute of Employment Rights Conference </a:t>
            </a:r>
          </a:p>
          <a:p>
            <a:r>
              <a:rPr lang="en-GB" sz="2200" b="1" dirty="0"/>
              <a:t>Post Brexit employment rights and trade deals</a:t>
            </a:r>
          </a:p>
        </p:txBody>
      </p:sp>
    </p:spTree>
    <p:extLst>
      <p:ext uri="{BB962C8B-B14F-4D97-AF65-F5344CB8AC3E}">
        <p14:creationId xmlns:p14="http://schemas.microsoft.com/office/powerpoint/2010/main" val="3580952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6000" dirty="0"/>
              <a:t>Competition</a:t>
            </a:r>
          </a:p>
          <a:p>
            <a:r>
              <a:rPr lang="en-GB" sz="6000" dirty="0"/>
              <a:t>Co-operation</a:t>
            </a:r>
          </a:p>
          <a:p>
            <a:r>
              <a:rPr lang="en-GB" sz="6000" dirty="0"/>
              <a:t>Solidarity</a:t>
            </a:r>
          </a:p>
          <a:p>
            <a:endParaRPr lang="en-GB" dirty="0"/>
          </a:p>
        </p:txBody>
      </p:sp>
      <p:sp>
        <p:nvSpPr>
          <p:cNvPr id="3" name="Title 2"/>
          <p:cNvSpPr>
            <a:spLocks noGrp="1"/>
          </p:cNvSpPr>
          <p:nvPr>
            <p:ph type="title"/>
          </p:nvPr>
        </p:nvSpPr>
        <p:spPr/>
        <p:txBody>
          <a:bodyPr/>
          <a:lstStyle/>
          <a:p>
            <a:r>
              <a:rPr lang="en-GB" dirty="0"/>
              <a:t>Time of hard choices</a:t>
            </a:r>
          </a:p>
        </p:txBody>
      </p:sp>
    </p:spTree>
    <p:extLst>
      <p:ext uri="{BB962C8B-B14F-4D97-AF65-F5344CB8AC3E}">
        <p14:creationId xmlns:p14="http://schemas.microsoft.com/office/powerpoint/2010/main" val="1623177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sz="6000" dirty="0"/>
              <a:t>Jobs</a:t>
            </a:r>
          </a:p>
          <a:p>
            <a:r>
              <a:rPr lang="en-GB" sz="6000" dirty="0"/>
              <a:t>Standards</a:t>
            </a:r>
          </a:p>
          <a:p>
            <a:r>
              <a:rPr lang="en-GB" sz="6000" dirty="0"/>
              <a:t>Workers rights</a:t>
            </a:r>
          </a:p>
          <a:p>
            <a:r>
              <a:rPr lang="en-GB" sz="6000" dirty="0"/>
              <a:t>Union strength</a:t>
            </a:r>
          </a:p>
        </p:txBody>
      </p:sp>
      <p:sp>
        <p:nvSpPr>
          <p:cNvPr id="3" name="Title 2"/>
          <p:cNvSpPr>
            <a:spLocks noGrp="1"/>
          </p:cNvSpPr>
          <p:nvPr>
            <p:ph type="title"/>
          </p:nvPr>
        </p:nvSpPr>
        <p:spPr/>
        <p:txBody>
          <a:bodyPr/>
          <a:lstStyle/>
          <a:p>
            <a:r>
              <a:rPr lang="en-GB" dirty="0"/>
              <a:t>Priorities for trade unions</a:t>
            </a:r>
          </a:p>
        </p:txBody>
      </p:sp>
    </p:spTree>
    <p:extLst>
      <p:ext uri="{BB962C8B-B14F-4D97-AF65-F5344CB8AC3E}">
        <p14:creationId xmlns:p14="http://schemas.microsoft.com/office/powerpoint/2010/main" val="47559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a:t>It is not possible to retain the benefits of the single market if a country is not a member –</a:t>
            </a:r>
          </a:p>
          <a:p>
            <a:pPr marL="109728" indent="0">
              <a:buNone/>
            </a:pPr>
            <a:r>
              <a:rPr lang="en-GB" dirty="0"/>
              <a:t>“</a:t>
            </a:r>
            <a:r>
              <a:rPr lang="en-GB" i="1" dirty="0"/>
              <a:t>The consequences are the choice of the UK not the EU”</a:t>
            </a:r>
          </a:p>
          <a:p>
            <a:endParaRPr lang="en-GB" dirty="0"/>
          </a:p>
          <a:p>
            <a:r>
              <a:rPr lang="en-GB" i="1" dirty="0"/>
              <a:t>“If we are to ratify a Free Trade Agreement with UK it will require the agreement of the EU Parliament and the 27 member states”</a:t>
            </a:r>
          </a:p>
          <a:p>
            <a:endParaRPr lang="en-GB" i="1" dirty="0"/>
          </a:p>
          <a:p>
            <a:r>
              <a:rPr lang="en-GB" dirty="0"/>
              <a:t>Cuts to UK workers rights must not be allowed to undermine EU standards. We cannot have the UK undercutting the EU with low pay, lower social standards, and tax haven status</a:t>
            </a:r>
          </a:p>
        </p:txBody>
      </p:sp>
      <p:sp>
        <p:nvSpPr>
          <p:cNvPr id="3" name="Title 2"/>
          <p:cNvSpPr>
            <a:spLocks noGrp="1"/>
          </p:cNvSpPr>
          <p:nvPr>
            <p:ph type="title"/>
          </p:nvPr>
        </p:nvSpPr>
        <p:spPr/>
        <p:txBody>
          <a:bodyPr>
            <a:normAutofit/>
          </a:bodyPr>
          <a:lstStyle/>
          <a:p>
            <a:r>
              <a:rPr lang="en-GB" dirty="0"/>
              <a:t>EU Brexit negotiator Michel </a:t>
            </a:r>
            <a:r>
              <a:rPr lang="en-GB" dirty="0" err="1"/>
              <a:t>Barnier</a:t>
            </a:r>
            <a:endParaRPr lang="en-GB" dirty="0"/>
          </a:p>
        </p:txBody>
      </p:sp>
    </p:spTree>
    <p:extLst>
      <p:ext uri="{BB962C8B-B14F-4D97-AF65-F5344CB8AC3E}">
        <p14:creationId xmlns:p14="http://schemas.microsoft.com/office/powerpoint/2010/main" val="1645084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A race to the bottom or a race to the top?</a:t>
            </a:r>
          </a:p>
          <a:p>
            <a:endParaRPr lang="en-US" b="1" dirty="0"/>
          </a:p>
          <a:p>
            <a:r>
              <a:rPr lang="en-US" b="1" dirty="0"/>
              <a:t>ILO Core </a:t>
            </a:r>
            <a:r>
              <a:rPr lang="en-US" b="1" dirty="0" err="1"/>
              <a:t>labour</a:t>
            </a:r>
            <a:r>
              <a:rPr lang="en-US" b="1" dirty="0"/>
              <a:t> standards : no child </a:t>
            </a:r>
            <a:r>
              <a:rPr lang="en-US" b="1" dirty="0" err="1"/>
              <a:t>labour</a:t>
            </a:r>
            <a:r>
              <a:rPr lang="en-US" b="1" dirty="0"/>
              <a:t>, no forced </a:t>
            </a:r>
            <a:r>
              <a:rPr lang="en-US" b="1" dirty="0" err="1"/>
              <a:t>labour</a:t>
            </a:r>
            <a:r>
              <a:rPr lang="en-US" b="1" dirty="0"/>
              <a:t>, free trade unions and collective bargaining, no discrimination</a:t>
            </a:r>
          </a:p>
          <a:p>
            <a:r>
              <a:rPr lang="en-US" b="1" dirty="0"/>
              <a:t>Industrial standards – </a:t>
            </a:r>
            <a:r>
              <a:rPr lang="en-US" b="1" dirty="0" err="1"/>
              <a:t>eg</a:t>
            </a:r>
            <a:r>
              <a:rPr lang="en-US" b="1" dirty="0"/>
              <a:t> food, specifications in manufacturing, driving hours</a:t>
            </a:r>
          </a:p>
          <a:p>
            <a:r>
              <a:rPr lang="en-US" b="1" dirty="0" err="1"/>
              <a:t>Tarifs</a:t>
            </a:r>
            <a:r>
              <a:rPr lang="en-US" b="1" dirty="0"/>
              <a:t> and procedures – Imports/Exports and </a:t>
            </a:r>
            <a:r>
              <a:rPr lang="en-US" b="1" dirty="0" err="1"/>
              <a:t>eg</a:t>
            </a:r>
            <a:r>
              <a:rPr lang="en-US" b="1" dirty="0"/>
              <a:t> Just in Time production, shelf-life</a:t>
            </a:r>
          </a:p>
          <a:p>
            <a:r>
              <a:rPr lang="en-US" b="1" dirty="0"/>
              <a:t>Migrant workers</a:t>
            </a:r>
          </a:p>
          <a:p>
            <a:endParaRPr lang="en-US" dirty="0"/>
          </a:p>
        </p:txBody>
      </p:sp>
      <p:sp>
        <p:nvSpPr>
          <p:cNvPr id="2" name="Title 1"/>
          <p:cNvSpPr>
            <a:spLocks noGrp="1"/>
          </p:cNvSpPr>
          <p:nvPr>
            <p:ph type="title"/>
          </p:nvPr>
        </p:nvSpPr>
        <p:spPr/>
        <p:txBody>
          <a:bodyPr>
            <a:normAutofit/>
          </a:bodyPr>
          <a:lstStyle/>
          <a:p>
            <a:r>
              <a:rPr lang="en-US" b="1" dirty="0"/>
              <a:t>UK workers rights and standards</a:t>
            </a:r>
          </a:p>
        </p:txBody>
      </p:sp>
    </p:spTree>
    <p:extLst>
      <p:ext uri="{BB962C8B-B14F-4D97-AF65-F5344CB8AC3E}">
        <p14:creationId xmlns:p14="http://schemas.microsoft.com/office/powerpoint/2010/main" val="649586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a:t>MEMBERSHIP AND ORGANISATION</a:t>
            </a:r>
          </a:p>
          <a:p>
            <a:r>
              <a:rPr lang="en-GB" dirty="0"/>
              <a:t>STRONG SUPPORTED REPS</a:t>
            </a:r>
          </a:p>
          <a:p>
            <a:r>
              <a:rPr lang="en-GB" dirty="0"/>
              <a:t>COLLECTIVE BARGAINING STRENGTH</a:t>
            </a:r>
          </a:p>
          <a:p>
            <a:r>
              <a:rPr lang="en-GB" dirty="0"/>
              <a:t>ACTION </a:t>
            </a:r>
            <a:r>
              <a:rPr lang="en-GB"/>
              <a:t>ON TRAINING, EQUALITY</a:t>
            </a:r>
            <a:r>
              <a:rPr lang="en-GB" dirty="0"/>
              <a:t>, HEALTH &amp; SAFETY</a:t>
            </a:r>
          </a:p>
          <a:p>
            <a:r>
              <a:rPr lang="en-GB" dirty="0"/>
              <a:t>STANDARD-SETTING : PDP, </a:t>
            </a:r>
            <a:r>
              <a:rPr lang="en-GB" dirty="0" err="1"/>
              <a:t>GLAA</a:t>
            </a:r>
            <a:r>
              <a:rPr lang="en-GB" dirty="0"/>
              <a:t>, </a:t>
            </a:r>
            <a:r>
              <a:rPr lang="en-GB" dirty="0" err="1"/>
              <a:t>LPC</a:t>
            </a:r>
            <a:r>
              <a:rPr lang="en-GB" dirty="0"/>
              <a:t>, </a:t>
            </a:r>
            <a:r>
              <a:rPr lang="en-GB" dirty="0" err="1"/>
              <a:t>HSE</a:t>
            </a:r>
            <a:endParaRPr lang="en-GB" dirty="0"/>
          </a:p>
          <a:p>
            <a:r>
              <a:rPr lang="en-GB" dirty="0"/>
              <a:t>ALLIANCES : Sustain, DODF, </a:t>
            </a:r>
            <a:r>
              <a:rPr lang="en-GB" dirty="0" err="1"/>
              <a:t>FDF</a:t>
            </a:r>
            <a:r>
              <a:rPr lang="en-GB" dirty="0"/>
              <a:t>, </a:t>
            </a:r>
            <a:r>
              <a:rPr lang="en-GB" dirty="0" err="1"/>
              <a:t>EEF</a:t>
            </a:r>
            <a:endParaRPr lang="en-GB" dirty="0"/>
          </a:p>
          <a:p>
            <a:r>
              <a:rPr lang="en-GB" dirty="0"/>
              <a:t>LABOUR MANIFESTO : Sectoral Collective bargaining, Union equality reps</a:t>
            </a:r>
          </a:p>
          <a:p>
            <a:r>
              <a:rPr lang="en-GB" dirty="0"/>
              <a:t>OUTWARD CAMPAIGNING FOR OUR PRIORITIES FOR EU EXIT</a:t>
            </a:r>
          </a:p>
        </p:txBody>
      </p:sp>
      <p:sp>
        <p:nvSpPr>
          <p:cNvPr id="3" name="Title 2"/>
          <p:cNvSpPr>
            <a:spLocks noGrp="1"/>
          </p:cNvSpPr>
          <p:nvPr>
            <p:ph type="title"/>
          </p:nvPr>
        </p:nvSpPr>
        <p:spPr/>
        <p:txBody>
          <a:bodyPr/>
          <a:lstStyle/>
          <a:p>
            <a:r>
              <a:rPr lang="en-GB" dirty="0"/>
              <a:t>Trade union action</a:t>
            </a:r>
          </a:p>
        </p:txBody>
      </p:sp>
    </p:spTree>
    <p:extLst>
      <p:ext uri="{BB962C8B-B14F-4D97-AF65-F5344CB8AC3E}">
        <p14:creationId xmlns:p14="http://schemas.microsoft.com/office/powerpoint/2010/main" val="50140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368" y="1899848"/>
            <a:ext cx="10723035" cy="4343400"/>
          </a:xfrm>
        </p:spPr>
        <p:txBody>
          <a:bodyPr>
            <a:normAutofit/>
          </a:bodyPr>
          <a:lstStyle/>
          <a:p>
            <a:r>
              <a:rPr lang="en-US" sz="4000" b="1" dirty="0"/>
              <a:t>UNITY </a:t>
            </a:r>
            <a:r>
              <a:rPr lang="en-US" sz="4000" dirty="0"/>
              <a:t>not division</a:t>
            </a:r>
          </a:p>
          <a:p>
            <a:r>
              <a:rPr lang="en-US" sz="4000" b="1" dirty="0"/>
              <a:t>EQUALITY</a:t>
            </a:r>
            <a:r>
              <a:rPr lang="en-US" sz="4000" dirty="0"/>
              <a:t> not discrimination</a:t>
            </a:r>
            <a:endParaRPr lang="en-US" sz="4000" b="1" dirty="0"/>
          </a:p>
          <a:p>
            <a:r>
              <a:rPr lang="en-US" sz="4000" b="1" dirty="0"/>
              <a:t>TRADE UNION RIGHTS </a:t>
            </a:r>
            <a:r>
              <a:rPr lang="en-US" sz="4000" dirty="0"/>
              <a:t>not exploitation</a:t>
            </a:r>
            <a:endParaRPr lang="en-US" sz="4000" b="1" dirty="0"/>
          </a:p>
          <a:p>
            <a:r>
              <a:rPr lang="en-US" sz="4000" b="1" dirty="0"/>
              <a:t>SOLIDARITY </a:t>
            </a:r>
            <a:r>
              <a:rPr lang="en-US" sz="4000" dirty="0"/>
              <a:t>not hatred</a:t>
            </a:r>
            <a:endParaRPr lang="en-US" sz="4000" b="1" dirty="0"/>
          </a:p>
        </p:txBody>
      </p:sp>
      <p:sp>
        <p:nvSpPr>
          <p:cNvPr id="2" name="Title 1"/>
          <p:cNvSpPr>
            <a:spLocks noGrp="1"/>
          </p:cNvSpPr>
          <p:nvPr>
            <p:ph type="title"/>
          </p:nvPr>
        </p:nvSpPr>
        <p:spPr/>
        <p:txBody>
          <a:bodyPr>
            <a:normAutofit fontScale="90000"/>
          </a:bodyPr>
          <a:lstStyle/>
          <a:p>
            <a:br>
              <a:rPr lang="en-US" b="1" dirty="0"/>
            </a:br>
            <a:r>
              <a:rPr lang="en-US" b="1" dirty="0"/>
              <a:t>Now is the time for …</a:t>
            </a:r>
          </a:p>
        </p:txBody>
      </p:sp>
    </p:spTree>
    <p:extLst>
      <p:ext uri="{BB962C8B-B14F-4D97-AF65-F5344CB8AC3E}">
        <p14:creationId xmlns:p14="http://schemas.microsoft.com/office/powerpoint/2010/main" val="939498036"/>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TotalTime>
  <Words>291</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7</vt:i4>
      </vt:variant>
    </vt:vector>
  </HeadingPairs>
  <TitlesOfParts>
    <vt:vector size="17" baseType="lpstr">
      <vt:lpstr>Arial</vt:lpstr>
      <vt:lpstr>Calibri</vt:lpstr>
      <vt:lpstr>Calibri Light</vt:lpstr>
      <vt:lpstr>Lucida Sans Unicode</vt:lpstr>
      <vt:lpstr>Verdana</vt:lpstr>
      <vt:lpstr>Wingdings 2</vt:lpstr>
      <vt:lpstr>Wingdings 3</vt:lpstr>
      <vt:lpstr>Office Theme</vt:lpstr>
      <vt:lpstr>3_Office Theme</vt:lpstr>
      <vt:lpstr>Concourse</vt:lpstr>
      <vt:lpstr>TRADE AND EMPLOYMENT RIGHTS POST-BREXIT: setting standards in UK industries</vt:lpstr>
      <vt:lpstr>Time of hard choices</vt:lpstr>
      <vt:lpstr>Priorities for trade unions</vt:lpstr>
      <vt:lpstr>EU Brexit negotiator Michel Barnier</vt:lpstr>
      <vt:lpstr>UK workers rights and standards</vt:lpstr>
      <vt:lpstr>Trade union action</vt:lpstr>
      <vt:lpstr> Now is the time for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law update</dc:title>
  <dc:creator>James Harrison</dc:creator>
  <cp:lastModifiedBy>James Harrison</cp:lastModifiedBy>
  <cp:revision>29</cp:revision>
  <dcterms:created xsi:type="dcterms:W3CDTF">2017-01-20T10:19:41Z</dcterms:created>
  <dcterms:modified xsi:type="dcterms:W3CDTF">2017-07-21T15:50:20Z</dcterms:modified>
</cp:coreProperties>
</file>